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embeddedFontLst>
    <p:embeddedFont>
      <p:font typeface="맑은 고딕" panose="020B0503020000020004" pitchFamily="50" charset="-127"/>
      <p:regular r:id="rId30"/>
      <p:bold r:id="rId3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6A6A"/>
    <a:srgbClr val="FBFAF7"/>
    <a:srgbClr val="00B6FF"/>
    <a:srgbClr val="FAC97E"/>
    <a:srgbClr val="FDEA9C"/>
    <a:srgbClr val="C2ECB1"/>
    <a:srgbClr val="69655F"/>
    <a:srgbClr val="948F88"/>
    <a:srgbClr val="A09C96"/>
    <a:srgbClr val="2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72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56" y="691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676E-8C0F-4C30-97F4-8A4715548732}" type="datetimeFigureOut">
              <a:rPr lang="ko-KR" altLang="en-US" smtClean="0"/>
              <a:t>2017-12-15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D50CC-45DE-4427-861A-EAA6CFFAA7E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7594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676E-8C0F-4C30-97F4-8A4715548732}" type="datetimeFigureOut">
              <a:rPr lang="ko-KR" altLang="en-US" smtClean="0"/>
              <a:t>2017-12-15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D50CC-45DE-4427-861A-EAA6CFFAA7E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4276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676E-8C0F-4C30-97F4-8A4715548732}" type="datetimeFigureOut">
              <a:rPr lang="ko-KR" altLang="en-US" smtClean="0"/>
              <a:t>2017-12-15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D50CC-45DE-4427-861A-EAA6CFFAA7E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5240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676E-8C0F-4C30-97F4-8A4715548732}" type="datetimeFigureOut">
              <a:rPr lang="ko-KR" altLang="en-US" smtClean="0"/>
              <a:t>2017-12-15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D50CC-45DE-4427-861A-EAA6CFFAA7E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204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676E-8C0F-4C30-97F4-8A4715548732}" type="datetimeFigureOut">
              <a:rPr lang="ko-KR" altLang="en-US" smtClean="0"/>
              <a:t>2017-12-15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D50CC-45DE-4427-861A-EAA6CFFAA7E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80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676E-8C0F-4C30-97F4-8A4715548732}" type="datetimeFigureOut">
              <a:rPr lang="ko-KR" altLang="en-US" smtClean="0"/>
              <a:t>2017-12-15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D50CC-45DE-4427-861A-EAA6CFFAA7E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8189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676E-8C0F-4C30-97F4-8A4715548732}" type="datetimeFigureOut">
              <a:rPr lang="ko-KR" altLang="en-US" smtClean="0"/>
              <a:t>2017-12-15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D50CC-45DE-4427-861A-EAA6CFFAA7E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2904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676E-8C0F-4C30-97F4-8A4715548732}" type="datetimeFigureOut">
              <a:rPr lang="ko-KR" altLang="en-US" smtClean="0"/>
              <a:t>2017-12-15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D50CC-45DE-4427-861A-EAA6CFFAA7E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3232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676E-8C0F-4C30-97F4-8A4715548732}" type="datetimeFigureOut">
              <a:rPr lang="ko-KR" altLang="en-US" smtClean="0"/>
              <a:t>2017-12-15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D50CC-45DE-4427-861A-EAA6CFFAA7E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2826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676E-8C0F-4C30-97F4-8A4715548732}" type="datetimeFigureOut">
              <a:rPr lang="ko-KR" altLang="en-US" smtClean="0"/>
              <a:t>2017-12-15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D50CC-45DE-4427-861A-EAA6CFFAA7E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5077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676E-8C0F-4C30-97F4-8A4715548732}" type="datetimeFigureOut">
              <a:rPr lang="ko-KR" altLang="en-US" smtClean="0"/>
              <a:t>2017-12-15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D50CC-45DE-4427-861A-EAA6CFFAA7E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364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0676E-8C0F-4C30-97F4-8A4715548732}" type="datetimeFigureOut">
              <a:rPr lang="ko-KR" altLang="en-US" smtClean="0"/>
              <a:t>2017-12-15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D50CC-45DE-4427-861A-EAA6CFFAA7E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075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7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9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9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1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9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7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2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4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8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9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9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5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7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2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5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0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2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6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3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8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6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7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9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6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9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0</Words>
  <Application>Microsoft Office PowerPoint</Application>
  <PresentationFormat>와이드스크린</PresentationFormat>
  <Paragraphs>0</Paragraphs>
  <Slides>28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31" baseType="lpstr">
      <vt:lpstr>Arial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최원희</dc:creator>
  <cp:lastModifiedBy>최원희</cp:lastModifiedBy>
  <cp:revision>158</cp:revision>
  <dcterms:created xsi:type="dcterms:W3CDTF">2017-12-11T03:40:40Z</dcterms:created>
  <dcterms:modified xsi:type="dcterms:W3CDTF">2017-12-14T17:51:00Z</dcterms:modified>
</cp:coreProperties>
</file>