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62" r:id="rId2"/>
    <p:sldId id="265" r:id="rId3"/>
    <p:sldId id="271" r:id="rId4"/>
    <p:sldId id="274" r:id="rId5"/>
    <p:sldId id="270" r:id="rId6"/>
    <p:sldId id="272" r:id="rId7"/>
    <p:sldId id="275" r:id="rId8"/>
    <p:sldId id="273" r:id="rId9"/>
    <p:sldId id="267" r:id="rId10"/>
    <p:sldId id="268" r:id="rId11"/>
    <p:sldId id="269" r:id="rId12"/>
    <p:sldId id="260" r:id="rId13"/>
  </p:sldIdLst>
  <p:sldSz cx="12192000" cy="6858000"/>
  <p:notesSz cx="6858000" cy="9144000"/>
  <p:embeddedFontLst>
    <p:embeddedFont>
      <p:font typeface="210 카툰스토리 R" pitchFamily="18" charset="-127"/>
      <p:regular r:id="rId15"/>
    </p:embeddedFont>
    <p:embeddedFont>
      <p:font typeface="맑은 고딕" pitchFamily="50" charset="-127"/>
      <p:regular r:id="rId16"/>
      <p:bold r:id="rId17"/>
    </p:embeddedFont>
    <p:embeddedFont>
      <p:font typeface="1훈검정고무신 R" pitchFamily="18" charset="-127"/>
      <p:regular r:id="rId1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95B8"/>
    <a:srgbClr val="226BB8"/>
    <a:srgbClr val="E6B723"/>
    <a:srgbClr val="DC5A02"/>
    <a:srgbClr val="3E0000"/>
    <a:srgbClr val="500000"/>
    <a:srgbClr val="800000"/>
    <a:srgbClr val="2E0000"/>
    <a:srgbClr val="F9B0A4"/>
    <a:srgbClr val="FBCC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 snapToGrid="0">
      <p:cViewPr>
        <p:scale>
          <a:sx n="69" d="100"/>
          <a:sy n="69" d="100"/>
        </p:scale>
        <p:origin x="-762" y="-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95151-A007-4A1B-BE1F-4F4A5E63A093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F0EBF-3E81-470F-BCF9-B41E9414FCF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5379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F0EBF-3E81-470F-BCF9-B41E9414FCFA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6242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87EDC-44C9-4489-B313-8E775CDF18CF}" type="slidenum">
              <a:rPr lang="ko-KR" altLang="en-US" smtClean="0"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87EDC-44C9-4489-B313-8E775CDF18CF}" type="slidenum">
              <a:rPr lang="ko-KR" altLang="en-US" smtClean="0"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87EDC-44C9-4489-B313-8E775CDF18CF}" type="slidenum">
              <a:rPr lang="ko-KR" altLang="en-US" smtClean="0"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434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702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856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50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0475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534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16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81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005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8059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8132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56012-1806-4FC3-A329-2A634FAD5A57}" type="datetimeFigureOut">
              <a:rPr lang="ko-KR" altLang="en-US" smtClean="0"/>
              <a:t>2017-09-29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97C31-C0FE-4F01-8CC1-300A7A0953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4978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TextBox 504"/>
          <p:cNvSpPr txBox="1"/>
          <p:nvPr/>
        </p:nvSpPr>
        <p:spPr>
          <a:xfrm>
            <a:off x="4918060" y="6204901"/>
            <a:ext cx="2557110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12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- </a:t>
            </a:r>
            <a:r>
              <a:rPr lang="en-US" altLang="ko-KR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2</a:t>
            </a:r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조</a:t>
            </a:r>
            <a:r>
              <a:rPr lang="en-US" altLang="ko-KR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. </a:t>
            </a:r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김가연</a:t>
            </a:r>
            <a:r>
              <a:rPr lang="en-US" altLang="ko-KR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, </a:t>
            </a:r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박수남</a:t>
            </a:r>
            <a:r>
              <a:rPr lang="en-US" altLang="ko-KR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, </a:t>
            </a:r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이승재</a:t>
            </a:r>
            <a:r>
              <a:rPr lang="en-US" altLang="ko-KR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, </a:t>
            </a:r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홍이슬 </a:t>
            </a:r>
            <a:r>
              <a:rPr lang="en-US" altLang="ko-KR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-</a:t>
            </a:r>
            <a:endParaRPr lang="ko-KR" altLang="en-US" sz="1200" b="1" dirty="0">
              <a:ln>
                <a:solidFill>
                  <a:schemeClr val="accent1">
                    <a:alpha val="0"/>
                  </a:schemeClr>
                </a:solidFill>
              </a:ln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sp>
        <p:nvSpPr>
          <p:cNvPr id="663" name="모서리가 둥근 직사각형 662"/>
          <p:cNvSpPr/>
          <p:nvPr/>
        </p:nvSpPr>
        <p:spPr>
          <a:xfrm>
            <a:off x="125239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4" name="모서리가 둥근 직사각형 663"/>
          <p:cNvSpPr/>
          <p:nvPr/>
        </p:nvSpPr>
        <p:spPr>
          <a:xfrm>
            <a:off x="655809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5" name="모서리가 둥근 직사각형 664"/>
          <p:cNvSpPr/>
          <p:nvPr/>
        </p:nvSpPr>
        <p:spPr>
          <a:xfrm>
            <a:off x="1186378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6" name="모서리가 둥근 직사각형 665"/>
          <p:cNvSpPr/>
          <p:nvPr/>
        </p:nvSpPr>
        <p:spPr>
          <a:xfrm>
            <a:off x="1716948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7" name="모서리가 둥근 직사각형 666"/>
          <p:cNvSpPr/>
          <p:nvPr/>
        </p:nvSpPr>
        <p:spPr>
          <a:xfrm>
            <a:off x="2247517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8" name="모서리가 둥근 직사각형 667"/>
          <p:cNvSpPr/>
          <p:nvPr/>
        </p:nvSpPr>
        <p:spPr>
          <a:xfrm>
            <a:off x="2778087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9" name="모서리가 둥근 직사각형 668"/>
          <p:cNvSpPr/>
          <p:nvPr/>
        </p:nvSpPr>
        <p:spPr>
          <a:xfrm>
            <a:off x="3308657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1" name="모서리가 둥근 직사각형 670"/>
          <p:cNvSpPr/>
          <p:nvPr/>
        </p:nvSpPr>
        <p:spPr>
          <a:xfrm>
            <a:off x="4369796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2" name="모서리가 둥근 직사각형 671"/>
          <p:cNvSpPr/>
          <p:nvPr/>
        </p:nvSpPr>
        <p:spPr>
          <a:xfrm>
            <a:off x="4900365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3" name="모서리가 둥근 직사각형 672"/>
          <p:cNvSpPr/>
          <p:nvPr/>
        </p:nvSpPr>
        <p:spPr>
          <a:xfrm>
            <a:off x="5430935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4" name="모서리가 둥근 직사각형 673"/>
          <p:cNvSpPr/>
          <p:nvPr/>
        </p:nvSpPr>
        <p:spPr>
          <a:xfrm>
            <a:off x="5961505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5" name="모서리가 둥근 직사각형 674"/>
          <p:cNvSpPr/>
          <p:nvPr/>
        </p:nvSpPr>
        <p:spPr>
          <a:xfrm>
            <a:off x="6492074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6" name="모서리가 둥근 직사각형 675"/>
          <p:cNvSpPr/>
          <p:nvPr/>
        </p:nvSpPr>
        <p:spPr>
          <a:xfrm>
            <a:off x="7022644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7" name="모서리가 둥근 직사각형 676"/>
          <p:cNvSpPr/>
          <p:nvPr/>
        </p:nvSpPr>
        <p:spPr>
          <a:xfrm>
            <a:off x="7553214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8" name="모서리가 둥근 직사각형 677"/>
          <p:cNvSpPr/>
          <p:nvPr/>
        </p:nvSpPr>
        <p:spPr>
          <a:xfrm>
            <a:off x="8083783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9" name="모서리가 둥근 직사각형 678"/>
          <p:cNvSpPr/>
          <p:nvPr/>
        </p:nvSpPr>
        <p:spPr>
          <a:xfrm>
            <a:off x="8614353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0" name="모서리가 둥근 직사각형 679"/>
          <p:cNvSpPr/>
          <p:nvPr/>
        </p:nvSpPr>
        <p:spPr>
          <a:xfrm>
            <a:off x="9144922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1" name="모서리가 둥근 직사각형 680"/>
          <p:cNvSpPr/>
          <p:nvPr/>
        </p:nvSpPr>
        <p:spPr>
          <a:xfrm>
            <a:off x="9675492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2" name="모서리가 둥근 직사각형 681"/>
          <p:cNvSpPr/>
          <p:nvPr/>
        </p:nvSpPr>
        <p:spPr>
          <a:xfrm>
            <a:off x="10206062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3" name="모서리가 둥근 직사각형 682"/>
          <p:cNvSpPr/>
          <p:nvPr/>
        </p:nvSpPr>
        <p:spPr>
          <a:xfrm>
            <a:off x="10736631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4" name="모서리가 둥근 직사각형 683"/>
          <p:cNvSpPr/>
          <p:nvPr/>
        </p:nvSpPr>
        <p:spPr>
          <a:xfrm>
            <a:off x="11267201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5" name="모서리가 둥근 직사각형 684"/>
          <p:cNvSpPr/>
          <p:nvPr/>
        </p:nvSpPr>
        <p:spPr>
          <a:xfrm>
            <a:off x="11797770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1" name="모서리가 둥근 직사각형 510"/>
          <p:cNvSpPr/>
          <p:nvPr/>
        </p:nvSpPr>
        <p:spPr>
          <a:xfrm>
            <a:off x="398356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2" name="모서리가 둥근 직사각형 511"/>
          <p:cNvSpPr/>
          <p:nvPr/>
        </p:nvSpPr>
        <p:spPr>
          <a:xfrm>
            <a:off x="928925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3" name="모서리가 둥근 직사각형 512"/>
          <p:cNvSpPr/>
          <p:nvPr/>
        </p:nvSpPr>
        <p:spPr>
          <a:xfrm>
            <a:off x="1459495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4" name="모서리가 둥근 직사각형 513"/>
          <p:cNvSpPr/>
          <p:nvPr/>
        </p:nvSpPr>
        <p:spPr>
          <a:xfrm>
            <a:off x="1990064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5" name="모서리가 둥근 직사각형 514"/>
          <p:cNvSpPr/>
          <p:nvPr/>
        </p:nvSpPr>
        <p:spPr>
          <a:xfrm>
            <a:off x="2520634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6" name="모서리가 둥근 직사각형 515"/>
          <p:cNvSpPr/>
          <p:nvPr/>
        </p:nvSpPr>
        <p:spPr>
          <a:xfrm>
            <a:off x="3051204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7" name="모서리가 둥근 직사각형 516"/>
          <p:cNvSpPr/>
          <p:nvPr/>
        </p:nvSpPr>
        <p:spPr>
          <a:xfrm>
            <a:off x="3581773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9" name="모서리가 둥근 직사각형 518"/>
          <p:cNvSpPr/>
          <p:nvPr/>
        </p:nvSpPr>
        <p:spPr>
          <a:xfrm>
            <a:off x="4642912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0" name="모서리가 둥근 직사각형 519"/>
          <p:cNvSpPr/>
          <p:nvPr/>
        </p:nvSpPr>
        <p:spPr>
          <a:xfrm>
            <a:off x="5173482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1" name="모서리가 둥근 직사각형 520"/>
          <p:cNvSpPr/>
          <p:nvPr/>
        </p:nvSpPr>
        <p:spPr>
          <a:xfrm>
            <a:off x="5704052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2" name="모서리가 둥근 직사각형 521"/>
          <p:cNvSpPr/>
          <p:nvPr/>
        </p:nvSpPr>
        <p:spPr>
          <a:xfrm>
            <a:off x="6234621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3" name="모서리가 둥근 직사각형 522"/>
          <p:cNvSpPr/>
          <p:nvPr/>
        </p:nvSpPr>
        <p:spPr>
          <a:xfrm>
            <a:off x="6765191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5" name="모서리가 둥근 직사각형 524"/>
          <p:cNvSpPr/>
          <p:nvPr/>
        </p:nvSpPr>
        <p:spPr>
          <a:xfrm>
            <a:off x="7826330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6" name="모서리가 둥근 직사각형 525"/>
          <p:cNvSpPr/>
          <p:nvPr/>
        </p:nvSpPr>
        <p:spPr>
          <a:xfrm>
            <a:off x="8356900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7" name="모서리가 둥근 직사각형 526"/>
          <p:cNvSpPr/>
          <p:nvPr/>
        </p:nvSpPr>
        <p:spPr>
          <a:xfrm>
            <a:off x="8887469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8" name="모서리가 둥근 직사각형 527"/>
          <p:cNvSpPr/>
          <p:nvPr/>
        </p:nvSpPr>
        <p:spPr>
          <a:xfrm>
            <a:off x="9418039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9" name="모서리가 둥근 직사각형 528"/>
          <p:cNvSpPr/>
          <p:nvPr/>
        </p:nvSpPr>
        <p:spPr>
          <a:xfrm>
            <a:off x="9948609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0" name="모서리가 둥근 직사각형 529"/>
          <p:cNvSpPr/>
          <p:nvPr/>
        </p:nvSpPr>
        <p:spPr>
          <a:xfrm>
            <a:off x="10479178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1" name="모서리가 둥근 직사각형 530"/>
          <p:cNvSpPr/>
          <p:nvPr/>
        </p:nvSpPr>
        <p:spPr>
          <a:xfrm>
            <a:off x="11009748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2" name="모서리가 둥근 직사각형 531"/>
          <p:cNvSpPr/>
          <p:nvPr/>
        </p:nvSpPr>
        <p:spPr>
          <a:xfrm>
            <a:off x="11540317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1" name="모서리가 둥근 직사각형 1190"/>
          <p:cNvSpPr/>
          <p:nvPr/>
        </p:nvSpPr>
        <p:spPr>
          <a:xfrm>
            <a:off x="-132214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2" name="모서리가 둥근 직사각형 1191"/>
          <p:cNvSpPr/>
          <p:nvPr/>
        </p:nvSpPr>
        <p:spPr>
          <a:xfrm>
            <a:off x="398356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3" name="모서리가 둥근 직사각형 1192"/>
          <p:cNvSpPr/>
          <p:nvPr/>
        </p:nvSpPr>
        <p:spPr>
          <a:xfrm>
            <a:off x="928925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4" name="모서리가 둥근 직사각형 1193"/>
          <p:cNvSpPr/>
          <p:nvPr/>
        </p:nvSpPr>
        <p:spPr>
          <a:xfrm>
            <a:off x="1459495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5" name="모서리가 둥근 직사각형 1194"/>
          <p:cNvSpPr/>
          <p:nvPr/>
        </p:nvSpPr>
        <p:spPr>
          <a:xfrm>
            <a:off x="1990064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6" name="모서리가 둥근 직사각형 1195"/>
          <p:cNvSpPr/>
          <p:nvPr/>
        </p:nvSpPr>
        <p:spPr>
          <a:xfrm>
            <a:off x="2520634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7" name="모서리가 둥근 직사각형 1196"/>
          <p:cNvSpPr/>
          <p:nvPr/>
        </p:nvSpPr>
        <p:spPr>
          <a:xfrm>
            <a:off x="3051204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8" name="모서리가 둥근 직사각형 1197"/>
          <p:cNvSpPr/>
          <p:nvPr/>
        </p:nvSpPr>
        <p:spPr>
          <a:xfrm>
            <a:off x="3581773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9" name="모서리가 둥근 직사각형 1198"/>
          <p:cNvSpPr/>
          <p:nvPr/>
        </p:nvSpPr>
        <p:spPr>
          <a:xfrm>
            <a:off x="4112343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0" name="모서리가 둥근 직사각형 1199"/>
          <p:cNvSpPr/>
          <p:nvPr/>
        </p:nvSpPr>
        <p:spPr>
          <a:xfrm>
            <a:off x="4642912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1" name="모서리가 둥근 직사각형 1200"/>
          <p:cNvSpPr/>
          <p:nvPr/>
        </p:nvSpPr>
        <p:spPr>
          <a:xfrm>
            <a:off x="5173482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2" name="모서리가 둥근 직사각형 1201"/>
          <p:cNvSpPr/>
          <p:nvPr/>
        </p:nvSpPr>
        <p:spPr>
          <a:xfrm>
            <a:off x="5704052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3" name="모서리가 둥근 직사각형 1202"/>
          <p:cNvSpPr/>
          <p:nvPr/>
        </p:nvSpPr>
        <p:spPr>
          <a:xfrm>
            <a:off x="6234621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4" name="모서리가 둥근 직사각형 1203"/>
          <p:cNvSpPr/>
          <p:nvPr/>
        </p:nvSpPr>
        <p:spPr>
          <a:xfrm>
            <a:off x="6765191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5" name="모서리가 둥근 직사각형 1204"/>
          <p:cNvSpPr/>
          <p:nvPr/>
        </p:nvSpPr>
        <p:spPr>
          <a:xfrm>
            <a:off x="7295761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6" name="모서리가 둥근 직사각형 1205"/>
          <p:cNvSpPr/>
          <p:nvPr/>
        </p:nvSpPr>
        <p:spPr>
          <a:xfrm>
            <a:off x="7826330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7" name="모서리가 둥근 직사각형 1206"/>
          <p:cNvSpPr/>
          <p:nvPr/>
        </p:nvSpPr>
        <p:spPr>
          <a:xfrm>
            <a:off x="8356900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8" name="모서리가 둥근 직사각형 1207"/>
          <p:cNvSpPr/>
          <p:nvPr/>
        </p:nvSpPr>
        <p:spPr>
          <a:xfrm>
            <a:off x="8887469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9" name="모서리가 둥근 직사각형 1208"/>
          <p:cNvSpPr/>
          <p:nvPr/>
        </p:nvSpPr>
        <p:spPr>
          <a:xfrm>
            <a:off x="9418039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0" name="모서리가 둥근 직사각형 1209"/>
          <p:cNvSpPr/>
          <p:nvPr/>
        </p:nvSpPr>
        <p:spPr>
          <a:xfrm>
            <a:off x="9948609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1" name="모서리가 둥근 직사각형 1210"/>
          <p:cNvSpPr/>
          <p:nvPr/>
        </p:nvSpPr>
        <p:spPr>
          <a:xfrm>
            <a:off x="10479178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2" name="모서리가 둥근 직사각형 1211"/>
          <p:cNvSpPr/>
          <p:nvPr/>
        </p:nvSpPr>
        <p:spPr>
          <a:xfrm>
            <a:off x="11009748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3" name="모서리가 둥근 직사각형 1212"/>
          <p:cNvSpPr/>
          <p:nvPr/>
        </p:nvSpPr>
        <p:spPr>
          <a:xfrm>
            <a:off x="11540317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5" name="모서리가 둥근 직사각형 1214"/>
          <p:cNvSpPr/>
          <p:nvPr/>
        </p:nvSpPr>
        <p:spPr>
          <a:xfrm>
            <a:off x="125239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6" name="모서리가 둥근 직사각형 1215"/>
          <p:cNvSpPr/>
          <p:nvPr/>
        </p:nvSpPr>
        <p:spPr>
          <a:xfrm>
            <a:off x="655809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8" name="모서리가 둥근 직사각형 1217"/>
          <p:cNvSpPr/>
          <p:nvPr/>
        </p:nvSpPr>
        <p:spPr>
          <a:xfrm>
            <a:off x="1716948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9" name="모서리가 둥근 직사각형 1218"/>
          <p:cNvSpPr/>
          <p:nvPr/>
        </p:nvSpPr>
        <p:spPr>
          <a:xfrm>
            <a:off x="2247517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0" name="모서리가 둥근 직사각형 1219"/>
          <p:cNvSpPr/>
          <p:nvPr/>
        </p:nvSpPr>
        <p:spPr>
          <a:xfrm>
            <a:off x="2778087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1" name="모서리가 둥근 직사각형 1220"/>
          <p:cNvSpPr/>
          <p:nvPr/>
        </p:nvSpPr>
        <p:spPr>
          <a:xfrm>
            <a:off x="3308657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2" name="모서리가 둥근 직사각형 1221"/>
          <p:cNvSpPr/>
          <p:nvPr/>
        </p:nvSpPr>
        <p:spPr>
          <a:xfrm>
            <a:off x="3839226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3" name="모서리가 둥근 직사각형 1222"/>
          <p:cNvSpPr/>
          <p:nvPr/>
        </p:nvSpPr>
        <p:spPr>
          <a:xfrm>
            <a:off x="4369796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4" name="모서리가 둥근 직사각형 1223"/>
          <p:cNvSpPr/>
          <p:nvPr/>
        </p:nvSpPr>
        <p:spPr>
          <a:xfrm>
            <a:off x="4900365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5" name="모서리가 둥근 직사각형 1224"/>
          <p:cNvSpPr/>
          <p:nvPr/>
        </p:nvSpPr>
        <p:spPr>
          <a:xfrm>
            <a:off x="5430935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6" name="모서리가 둥근 직사각형 1225"/>
          <p:cNvSpPr/>
          <p:nvPr/>
        </p:nvSpPr>
        <p:spPr>
          <a:xfrm>
            <a:off x="5961505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7" name="모서리가 둥근 직사각형 1226"/>
          <p:cNvSpPr/>
          <p:nvPr/>
        </p:nvSpPr>
        <p:spPr>
          <a:xfrm>
            <a:off x="6492074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8" name="모서리가 둥근 직사각형 1227"/>
          <p:cNvSpPr/>
          <p:nvPr/>
        </p:nvSpPr>
        <p:spPr>
          <a:xfrm>
            <a:off x="7022644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9" name="모서리가 둥근 직사각형 1228"/>
          <p:cNvSpPr/>
          <p:nvPr/>
        </p:nvSpPr>
        <p:spPr>
          <a:xfrm>
            <a:off x="7553214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0" name="모서리가 둥근 직사각형 1229"/>
          <p:cNvSpPr/>
          <p:nvPr/>
        </p:nvSpPr>
        <p:spPr>
          <a:xfrm>
            <a:off x="8083783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1" name="모서리가 둥근 직사각형 1230"/>
          <p:cNvSpPr/>
          <p:nvPr/>
        </p:nvSpPr>
        <p:spPr>
          <a:xfrm>
            <a:off x="8614353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2" name="모서리가 둥근 직사각형 1231"/>
          <p:cNvSpPr/>
          <p:nvPr/>
        </p:nvSpPr>
        <p:spPr>
          <a:xfrm>
            <a:off x="9144922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3" name="모서리가 둥근 직사각형 1232"/>
          <p:cNvSpPr/>
          <p:nvPr/>
        </p:nvSpPr>
        <p:spPr>
          <a:xfrm>
            <a:off x="9675492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4" name="모서리가 둥근 직사각형 1233"/>
          <p:cNvSpPr/>
          <p:nvPr/>
        </p:nvSpPr>
        <p:spPr>
          <a:xfrm>
            <a:off x="10206062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5" name="모서리가 둥근 직사각형 1234"/>
          <p:cNvSpPr/>
          <p:nvPr/>
        </p:nvSpPr>
        <p:spPr>
          <a:xfrm>
            <a:off x="10736631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6" name="모서리가 둥근 직사각형 1235"/>
          <p:cNvSpPr/>
          <p:nvPr/>
        </p:nvSpPr>
        <p:spPr>
          <a:xfrm>
            <a:off x="11267201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9" name="모서리가 둥근 직사각형 1238"/>
          <p:cNvSpPr/>
          <p:nvPr/>
        </p:nvSpPr>
        <p:spPr>
          <a:xfrm>
            <a:off x="-132214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0" name="모서리가 둥근 직사각형 1239"/>
          <p:cNvSpPr/>
          <p:nvPr/>
        </p:nvSpPr>
        <p:spPr>
          <a:xfrm>
            <a:off x="398356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1" name="모서리가 둥근 직사각형 1240"/>
          <p:cNvSpPr/>
          <p:nvPr/>
        </p:nvSpPr>
        <p:spPr>
          <a:xfrm>
            <a:off x="928925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2" name="모서리가 둥근 직사각형 1241"/>
          <p:cNvSpPr/>
          <p:nvPr/>
        </p:nvSpPr>
        <p:spPr>
          <a:xfrm>
            <a:off x="1459495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3" name="모서리가 둥근 직사각형 1242"/>
          <p:cNvSpPr/>
          <p:nvPr/>
        </p:nvSpPr>
        <p:spPr>
          <a:xfrm>
            <a:off x="1990064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4" name="모서리가 둥근 직사각형 1243"/>
          <p:cNvSpPr/>
          <p:nvPr/>
        </p:nvSpPr>
        <p:spPr>
          <a:xfrm>
            <a:off x="2520634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5" name="모서리가 둥근 직사각형 1244"/>
          <p:cNvSpPr/>
          <p:nvPr/>
        </p:nvSpPr>
        <p:spPr>
          <a:xfrm>
            <a:off x="3051204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6" name="모서리가 둥근 직사각형 1245"/>
          <p:cNvSpPr/>
          <p:nvPr/>
        </p:nvSpPr>
        <p:spPr>
          <a:xfrm>
            <a:off x="3581773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7" name="모서리가 둥근 직사각형 1246"/>
          <p:cNvSpPr/>
          <p:nvPr/>
        </p:nvSpPr>
        <p:spPr>
          <a:xfrm>
            <a:off x="4112343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8" name="모서리가 둥근 직사각형 1247"/>
          <p:cNvSpPr/>
          <p:nvPr/>
        </p:nvSpPr>
        <p:spPr>
          <a:xfrm>
            <a:off x="4642912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9" name="모서리가 둥근 직사각형 1248"/>
          <p:cNvSpPr/>
          <p:nvPr/>
        </p:nvSpPr>
        <p:spPr>
          <a:xfrm>
            <a:off x="5173482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0" name="모서리가 둥근 직사각형 1249"/>
          <p:cNvSpPr/>
          <p:nvPr/>
        </p:nvSpPr>
        <p:spPr>
          <a:xfrm>
            <a:off x="5704052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1" name="모서리가 둥근 직사각형 1250"/>
          <p:cNvSpPr/>
          <p:nvPr/>
        </p:nvSpPr>
        <p:spPr>
          <a:xfrm>
            <a:off x="6234621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2" name="모서리가 둥근 직사각형 1251"/>
          <p:cNvSpPr/>
          <p:nvPr/>
        </p:nvSpPr>
        <p:spPr>
          <a:xfrm>
            <a:off x="6765191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4" name="모서리가 둥근 직사각형 1253"/>
          <p:cNvSpPr/>
          <p:nvPr/>
        </p:nvSpPr>
        <p:spPr>
          <a:xfrm>
            <a:off x="7826330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5" name="모서리가 둥근 직사각형 1254"/>
          <p:cNvSpPr/>
          <p:nvPr/>
        </p:nvSpPr>
        <p:spPr>
          <a:xfrm>
            <a:off x="8356900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6" name="모서리가 둥근 직사각형 1255"/>
          <p:cNvSpPr/>
          <p:nvPr/>
        </p:nvSpPr>
        <p:spPr>
          <a:xfrm>
            <a:off x="8887469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7" name="모서리가 둥근 직사각형 1256"/>
          <p:cNvSpPr/>
          <p:nvPr/>
        </p:nvSpPr>
        <p:spPr>
          <a:xfrm>
            <a:off x="9418039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8" name="모서리가 둥근 직사각형 1257"/>
          <p:cNvSpPr/>
          <p:nvPr/>
        </p:nvSpPr>
        <p:spPr>
          <a:xfrm>
            <a:off x="9948609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9" name="모서리가 둥근 직사각형 1258"/>
          <p:cNvSpPr/>
          <p:nvPr/>
        </p:nvSpPr>
        <p:spPr>
          <a:xfrm>
            <a:off x="10479178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0" name="모서리가 둥근 직사각형 1259"/>
          <p:cNvSpPr/>
          <p:nvPr/>
        </p:nvSpPr>
        <p:spPr>
          <a:xfrm>
            <a:off x="11009748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1" name="모서리가 둥근 직사각형 1260"/>
          <p:cNvSpPr/>
          <p:nvPr/>
        </p:nvSpPr>
        <p:spPr>
          <a:xfrm>
            <a:off x="11540317" y="135529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4" name="모서리가 둥근 직사각형 1263"/>
          <p:cNvSpPr/>
          <p:nvPr/>
        </p:nvSpPr>
        <p:spPr>
          <a:xfrm>
            <a:off x="655809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5" name="모서리가 둥근 직사각형 1264"/>
          <p:cNvSpPr/>
          <p:nvPr/>
        </p:nvSpPr>
        <p:spPr>
          <a:xfrm>
            <a:off x="1186378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6" name="모서리가 둥근 직사각형 1265"/>
          <p:cNvSpPr/>
          <p:nvPr/>
        </p:nvSpPr>
        <p:spPr>
          <a:xfrm>
            <a:off x="1716948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7" name="모서리가 둥근 직사각형 1266"/>
          <p:cNvSpPr/>
          <p:nvPr/>
        </p:nvSpPr>
        <p:spPr>
          <a:xfrm>
            <a:off x="2247517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8" name="모서리가 둥근 직사각형 1267"/>
          <p:cNvSpPr/>
          <p:nvPr/>
        </p:nvSpPr>
        <p:spPr>
          <a:xfrm>
            <a:off x="2778087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9" name="모서리가 둥근 직사각형 1268"/>
          <p:cNvSpPr/>
          <p:nvPr/>
        </p:nvSpPr>
        <p:spPr>
          <a:xfrm>
            <a:off x="3308657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1" name="모서리가 둥근 직사각형 1270"/>
          <p:cNvSpPr/>
          <p:nvPr/>
        </p:nvSpPr>
        <p:spPr>
          <a:xfrm>
            <a:off x="4369796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3" name="모서리가 둥근 직사각형 1272"/>
          <p:cNvSpPr/>
          <p:nvPr/>
        </p:nvSpPr>
        <p:spPr>
          <a:xfrm>
            <a:off x="5430935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4" name="모서리가 둥근 직사각형 1273"/>
          <p:cNvSpPr/>
          <p:nvPr/>
        </p:nvSpPr>
        <p:spPr>
          <a:xfrm>
            <a:off x="5961505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5" name="모서리가 둥근 직사각형 1274"/>
          <p:cNvSpPr/>
          <p:nvPr/>
        </p:nvSpPr>
        <p:spPr>
          <a:xfrm>
            <a:off x="6492074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6" name="모서리가 둥근 직사각형 1275"/>
          <p:cNvSpPr/>
          <p:nvPr/>
        </p:nvSpPr>
        <p:spPr>
          <a:xfrm>
            <a:off x="7022644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7" name="모서리가 둥근 직사각형 1276"/>
          <p:cNvSpPr/>
          <p:nvPr/>
        </p:nvSpPr>
        <p:spPr>
          <a:xfrm>
            <a:off x="7553214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8" name="모서리가 둥근 직사각형 1277"/>
          <p:cNvSpPr/>
          <p:nvPr/>
        </p:nvSpPr>
        <p:spPr>
          <a:xfrm>
            <a:off x="8083783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9" name="모서리가 둥근 직사각형 1278"/>
          <p:cNvSpPr/>
          <p:nvPr/>
        </p:nvSpPr>
        <p:spPr>
          <a:xfrm>
            <a:off x="8614353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1" name="모서리가 둥근 직사각형 1280"/>
          <p:cNvSpPr/>
          <p:nvPr/>
        </p:nvSpPr>
        <p:spPr>
          <a:xfrm>
            <a:off x="9675492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2" name="모서리가 둥근 직사각형 1281"/>
          <p:cNvSpPr/>
          <p:nvPr/>
        </p:nvSpPr>
        <p:spPr>
          <a:xfrm>
            <a:off x="10206062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3" name="모서리가 둥근 직사각형 1282"/>
          <p:cNvSpPr/>
          <p:nvPr/>
        </p:nvSpPr>
        <p:spPr>
          <a:xfrm>
            <a:off x="10736631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4" name="모서리가 둥근 직사각형 1283"/>
          <p:cNvSpPr/>
          <p:nvPr/>
        </p:nvSpPr>
        <p:spPr>
          <a:xfrm>
            <a:off x="11267201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5" name="모서리가 둥근 직사각형 1284"/>
          <p:cNvSpPr/>
          <p:nvPr/>
        </p:nvSpPr>
        <p:spPr>
          <a:xfrm>
            <a:off x="11797770" y="167911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7" name="모서리가 둥근 직사각형 1286"/>
          <p:cNvSpPr/>
          <p:nvPr/>
        </p:nvSpPr>
        <p:spPr>
          <a:xfrm>
            <a:off x="-132214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8" name="모서리가 둥근 직사각형 1287"/>
          <p:cNvSpPr/>
          <p:nvPr/>
        </p:nvSpPr>
        <p:spPr>
          <a:xfrm>
            <a:off x="398356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9" name="모서리가 둥근 직사각형 1288"/>
          <p:cNvSpPr/>
          <p:nvPr/>
        </p:nvSpPr>
        <p:spPr>
          <a:xfrm>
            <a:off x="928925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90" name="모서리가 둥근 직사각형 1289"/>
          <p:cNvSpPr/>
          <p:nvPr/>
        </p:nvSpPr>
        <p:spPr>
          <a:xfrm>
            <a:off x="1459495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91" name="모서리가 둥근 직사각형 1290"/>
          <p:cNvSpPr/>
          <p:nvPr/>
        </p:nvSpPr>
        <p:spPr>
          <a:xfrm>
            <a:off x="1990064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92" name="모서리가 둥근 직사각형 1291"/>
          <p:cNvSpPr/>
          <p:nvPr/>
        </p:nvSpPr>
        <p:spPr>
          <a:xfrm>
            <a:off x="2520634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93" name="모서리가 둥근 직사각형 1292"/>
          <p:cNvSpPr/>
          <p:nvPr/>
        </p:nvSpPr>
        <p:spPr>
          <a:xfrm>
            <a:off x="3051204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95" name="모서리가 둥근 직사각형 1294"/>
          <p:cNvSpPr/>
          <p:nvPr/>
        </p:nvSpPr>
        <p:spPr>
          <a:xfrm>
            <a:off x="4112343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98" name="모서리가 둥근 직사각형 1297"/>
          <p:cNvSpPr/>
          <p:nvPr/>
        </p:nvSpPr>
        <p:spPr>
          <a:xfrm>
            <a:off x="5704052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0" name="모서리가 둥근 직사각형 1299"/>
          <p:cNvSpPr/>
          <p:nvPr/>
        </p:nvSpPr>
        <p:spPr>
          <a:xfrm>
            <a:off x="6765191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1" name="모서리가 둥근 직사각형 1300"/>
          <p:cNvSpPr/>
          <p:nvPr/>
        </p:nvSpPr>
        <p:spPr>
          <a:xfrm>
            <a:off x="7295761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2" name="모서리가 둥근 직사각형 1301"/>
          <p:cNvSpPr/>
          <p:nvPr/>
        </p:nvSpPr>
        <p:spPr>
          <a:xfrm>
            <a:off x="7826330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4" name="모서리가 둥근 직사각형 1303"/>
          <p:cNvSpPr/>
          <p:nvPr/>
        </p:nvSpPr>
        <p:spPr>
          <a:xfrm>
            <a:off x="8887469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5" name="모서리가 둥근 직사각형 1304"/>
          <p:cNvSpPr/>
          <p:nvPr/>
        </p:nvSpPr>
        <p:spPr>
          <a:xfrm>
            <a:off x="9418039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6" name="모서리가 둥근 직사각형 1305"/>
          <p:cNvSpPr/>
          <p:nvPr/>
        </p:nvSpPr>
        <p:spPr>
          <a:xfrm>
            <a:off x="9948609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7" name="모서리가 둥근 직사각형 1306"/>
          <p:cNvSpPr/>
          <p:nvPr/>
        </p:nvSpPr>
        <p:spPr>
          <a:xfrm>
            <a:off x="10479178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8" name="모서리가 둥근 직사각형 1307"/>
          <p:cNvSpPr/>
          <p:nvPr/>
        </p:nvSpPr>
        <p:spPr>
          <a:xfrm>
            <a:off x="11009748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9" name="모서리가 둥근 직사각형 1308"/>
          <p:cNvSpPr/>
          <p:nvPr/>
        </p:nvSpPr>
        <p:spPr>
          <a:xfrm>
            <a:off x="11540317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1" name="모서리가 둥근 직사각형 1310"/>
          <p:cNvSpPr/>
          <p:nvPr/>
        </p:nvSpPr>
        <p:spPr>
          <a:xfrm>
            <a:off x="125239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2" name="모서리가 둥근 직사각형 1311"/>
          <p:cNvSpPr/>
          <p:nvPr/>
        </p:nvSpPr>
        <p:spPr>
          <a:xfrm>
            <a:off x="655809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3" name="모서리가 둥근 직사각형 1312"/>
          <p:cNvSpPr/>
          <p:nvPr/>
        </p:nvSpPr>
        <p:spPr>
          <a:xfrm>
            <a:off x="1186378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4" name="모서리가 둥근 직사각형 1313"/>
          <p:cNvSpPr/>
          <p:nvPr/>
        </p:nvSpPr>
        <p:spPr>
          <a:xfrm>
            <a:off x="1716948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5" name="모서리가 둥근 직사각형 1314"/>
          <p:cNvSpPr/>
          <p:nvPr/>
        </p:nvSpPr>
        <p:spPr>
          <a:xfrm>
            <a:off x="2247517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1" name="모서리가 둥근 직사각형 1320"/>
          <p:cNvSpPr/>
          <p:nvPr/>
        </p:nvSpPr>
        <p:spPr>
          <a:xfrm>
            <a:off x="5430935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2" name="모서리가 둥근 직사각형 1321"/>
          <p:cNvSpPr/>
          <p:nvPr/>
        </p:nvSpPr>
        <p:spPr>
          <a:xfrm>
            <a:off x="5961505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5" name="모서리가 둥근 직사각형 1324"/>
          <p:cNvSpPr/>
          <p:nvPr/>
        </p:nvSpPr>
        <p:spPr>
          <a:xfrm>
            <a:off x="7553214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7" name="모서리가 둥근 직사각형 1326"/>
          <p:cNvSpPr/>
          <p:nvPr/>
        </p:nvSpPr>
        <p:spPr>
          <a:xfrm>
            <a:off x="8614353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8" name="모서리가 둥근 직사각형 1327"/>
          <p:cNvSpPr/>
          <p:nvPr/>
        </p:nvSpPr>
        <p:spPr>
          <a:xfrm>
            <a:off x="9144922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9" name="모서리가 둥근 직사각형 1328"/>
          <p:cNvSpPr/>
          <p:nvPr/>
        </p:nvSpPr>
        <p:spPr>
          <a:xfrm>
            <a:off x="9675492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0" name="모서리가 둥근 직사각형 1329"/>
          <p:cNvSpPr/>
          <p:nvPr/>
        </p:nvSpPr>
        <p:spPr>
          <a:xfrm>
            <a:off x="10206062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1" name="모서리가 둥근 직사각형 1330"/>
          <p:cNvSpPr/>
          <p:nvPr/>
        </p:nvSpPr>
        <p:spPr>
          <a:xfrm>
            <a:off x="10736631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2" name="모서리가 둥근 직사각형 1331"/>
          <p:cNvSpPr/>
          <p:nvPr/>
        </p:nvSpPr>
        <p:spPr>
          <a:xfrm>
            <a:off x="11267201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3" name="모서리가 둥근 직사각형 1332"/>
          <p:cNvSpPr/>
          <p:nvPr/>
        </p:nvSpPr>
        <p:spPr>
          <a:xfrm>
            <a:off x="11797770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5" name="모서리가 둥근 직사각형 1334"/>
          <p:cNvSpPr/>
          <p:nvPr/>
        </p:nvSpPr>
        <p:spPr>
          <a:xfrm>
            <a:off x="-132214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6" name="모서리가 둥근 직사각형 1335"/>
          <p:cNvSpPr/>
          <p:nvPr/>
        </p:nvSpPr>
        <p:spPr>
          <a:xfrm>
            <a:off x="398356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8" name="모서리가 둥근 직사각형 1337"/>
          <p:cNvSpPr/>
          <p:nvPr/>
        </p:nvSpPr>
        <p:spPr>
          <a:xfrm>
            <a:off x="1459495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9" name="모서리가 둥근 직사각형 1338"/>
          <p:cNvSpPr/>
          <p:nvPr/>
        </p:nvSpPr>
        <p:spPr>
          <a:xfrm>
            <a:off x="1990064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1" name="모서리가 둥근 직사각형 1350"/>
          <p:cNvSpPr/>
          <p:nvPr/>
        </p:nvSpPr>
        <p:spPr>
          <a:xfrm>
            <a:off x="8356900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2" name="모서리가 둥근 직사각형 1351"/>
          <p:cNvSpPr/>
          <p:nvPr/>
        </p:nvSpPr>
        <p:spPr>
          <a:xfrm>
            <a:off x="8887469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3" name="모서리가 둥근 직사각형 1352"/>
          <p:cNvSpPr/>
          <p:nvPr/>
        </p:nvSpPr>
        <p:spPr>
          <a:xfrm>
            <a:off x="9418039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4" name="모서리가 둥근 직사각형 1353"/>
          <p:cNvSpPr/>
          <p:nvPr/>
        </p:nvSpPr>
        <p:spPr>
          <a:xfrm>
            <a:off x="9948609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5" name="모서리가 둥근 직사각형 1354"/>
          <p:cNvSpPr/>
          <p:nvPr/>
        </p:nvSpPr>
        <p:spPr>
          <a:xfrm>
            <a:off x="10479178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6" name="모서리가 둥근 직사각형 1355"/>
          <p:cNvSpPr/>
          <p:nvPr/>
        </p:nvSpPr>
        <p:spPr>
          <a:xfrm>
            <a:off x="11009748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7" name="모서리가 둥근 직사각형 1356"/>
          <p:cNvSpPr/>
          <p:nvPr/>
        </p:nvSpPr>
        <p:spPr>
          <a:xfrm>
            <a:off x="11540317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9" name="모서리가 둥근 직사각형 1358"/>
          <p:cNvSpPr/>
          <p:nvPr/>
        </p:nvSpPr>
        <p:spPr>
          <a:xfrm>
            <a:off x="125239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60" name="모서리가 둥근 직사각형 1359"/>
          <p:cNvSpPr/>
          <p:nvPr/>
        </p:nvSpPr>
        <p:spPr>
          <a:xfrm>
            <a:off x="655809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62" name="모서리가 둥근 직사각형 1361"/>
          <p:cNvSpPr/>
          <p:nvPr/>
        </p:nvSpPr>
        <p:spPr>
          <a:xfrm>
            <a:off x="1716948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63" name="모서리가 둥근 직사각형 1362"/>
          <p:cNvSpPr/>
          <p:nvPr/>
        </p:nvSpPr>
        <p:spPr>
          <a:xfrm>
            <a:off x="2247517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64" name="모서리가 둥근 직사각형 1363"/>
          <p:cNvSpPr/>
          <p:nvPr/>
        </p:nvSpPr>
        <p:spPr>
          <a:xfrm>
            <a:off x="2778087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6" name="모서리가 둥근 직사각형 1375"/>
          <p:cNvSpPr/>
          <p:nvPr/>
        </p:nvSpPr>
        <p:spPr>
          <a:xfrm>
            <a:off x="9144922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7" name="모서리가 둥근 직사각형 1376"/>
          <p:cNvSpPr/>
          <p:nvPr/>
        </p:nvSpPr>
        <p:spPr>
          <a:xfrm>
            <a:off x="9675492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8" name="모서리가 둥근 직사각형 1377"/>
          <p:cNvSpPr/>
          <p:nvPr/>
        </p:nvSpPr>
        <p:spPr>
          <a:xfrm>
            <a:off x="10206062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9" name="모서리가 둥근 직사각형 1378"/>
          <p:cNvSpPr/>
          <p:nvPr/>
        </p:nvSpPr>
        <p:spPr>
          <a:xfrm>
            <a:off x="10736631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0" name="모서리가 둥근 직사각형 1379"/>
          <p:cNvSpPr/>
          <p:nvPr/>
        </p:nvSpPr>
        <p:spPr>
          <a:xfrm>
            <a:off x="11267201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1" name="모서리가 둥근 직사각형 1380"/>
          <p:cNvSpPr/>
          <p:nvPr/>
        </p:nvSpPr>
        <p:spPr>
          <a:xfrm>
            <a:off x="11797770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3" name="모서리가 둥근 직사각형 1382"/>
          <p:cNvSpPr/>
          <p:nvPr/>
        </p:nvSpPr>
        <p:spPr>
          <a:xfrm>
            <a:off x="-132214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4" name="모서리가 둥근 직사각형 1383"/>
          <p:cNvSpPr/>
          <p:nvPr/>
        </p:nvSpPr>
        <p:spPr>
          <a:xfrm>
            <a:off x="398356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5" name="모서리가 둥근 직사각형 1384"/>
          <p:cNvSpPr/>
          <p:nvPr/>
        </p:nvSpPr>
        <p:spPr>
          <a:xfrm>
            <a:off x="928925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6" name="모서리가 둥근 직사각형 1385"/>
          <p:cNvSpPr/>
          <p:nvPr/>
        </p:nvSpPr>
        <p:spPr>
          <a:xfrm>
            <a:off x="1459495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7" name="모서리가 둥근 직사각형 1386"/>
          <p:cNvSpPr/>
          <p:nvPr/>
        </p:nvSpPr>
        <p:spPr>
          <a:xfrm>
            <a:off x="1990064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8" name="모서리가 둥근 직사각형 1387"/>
          <p:cNvSpPr/>
          <p:nvPr/>
        </p:nvSpPr>
        <p:spPr>
          <a:xfrm>
            <a:off x="2520634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0" name="모서리가 둥근 직사각형 1399"/>
          <p:cNvSpPr/>
          <p:nvPr/>
        </p:nvSpPr>
        <p:spPr>
          <a:xfrm>
            <a:off x="8887469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1" name="모서리가 둥근 직사각형 1400"/>
          <p:cNvSpPr/>
          <p:nvPr/>
        </p:nvSpPr>
        <p:spPr>
          <a:xfrm>
            <a:off x="9418039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2" name="모서리가 둥근 직사각형 1401"/>
          <p:cNvSpPr/>
          <p:nvPr/>
        </p:nvSpPr>
        <p:spPr>
          <a:xfrm>
            <a:off x="9948609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3" name="모서리가 둥근 직사각형 1402"/>
          <p:cNvSpPr/>
          <p:nvPr/>
        </p:nvSpPr>
        <p:spPr>
          <a:xfrm>
            <a:off x="10479178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4" name="모서리가 둥근 직사각형 1403"/>
          <p:cNvSpPr/>
          <p:nvPr/>
        </p:nvSpPr>
        <p:spPr>
          <a:xfrm>
            <a:off x="11009748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5" name="모서리가 둥근 직사각형 1404"/>
          <p:cNvSpPr/>
          <p:nvPr/>
        </p:nvSpPr>
        <p:spPr>
          <a:xfrm>
            <a:off x="11540317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7" name="모서리가 둥근 직사각형 1406"/>
          <p:cNvSpPr/>
          <p:nvPr/>
        </p:nvSpPr>
        <p:spPr>
          <a:xfrm>
            <a:off x="125239" y="362205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8" name="모서리가 둥근 직사각형 1407"/>
          <p:cNvSpPr/>
          <p:nvPr/>
        </p:nvSpPr>
        <p:spPr>
          <a:xfrm>
            <a:off x="655809" y="362205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9" name="모서리가 둥근 직사각형 1408"/>
          <p:cNvSpPr/>
          <p:nvPr/>
        </p:nvSpPr>
        <p:spPr>
          <a:xfrm>
            <a:off x="1186378" y="362205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0" name="모서리가 둥근 직사각형 1409"/>
          <p:cNvSpPr/>
          <p:nvPr/>
        </p:nvSpPr>
        <p:spPr>
          <a:xfrm>
            <a:off x="1716948" y="362205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1" name="모서리가 둥근 직사각형 1410"/>
          <p:cNvSpPr/>
          <p:nvPr/>
        </p:nvSpPr>
        <p:spPr>
          <a:xfrm>
            <a:off x="2247517" y="362205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25" name="모서리가 둥근 직사각형 1424"/>
          <p:cNvSpPr/>
          <p:nvPr/>
        </p:nvSpPr>
        <p:spPr>
          <a:xfrm>
            <a:off x="9675492" y="362205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26" name="모서리가 둥근 직사각형 1425"/>
          <p:cNvSpPr/>
          <p:nvPr/>
        </p:nvSpPr>
        <p:spPr>
          <a:xfrm>
            <a:off x="10206062" y="362205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27" name="모서리가 둥근 직사각형 1426"/>
          <p:cNvSpPr/>
          <p:nvPr/>
        </p:nvSpPr>
        <p:spPr>
          <a:xfrm>
            <a:off x="10736631" y="362205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28" name="모서리가 둥근 직사각형 1427"/>
          <p:cNvSpPr/>
          <p:nvPr/>
        </p:nvSpPr>
        <p:spPr>
          <a:xfrm>
            <a:off x="11267201" y="362205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29" name="모서리가 둥근 직사각형 1428"/>
          <p:cNvSpPr/>
          <p:nvPr/>
        </p:nvSpPr>
        <p:spPr>
          <a:xfrm>
            <a:off x="11797770" y="362205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1" name="모서리가 둥근 직사각형 1430"/>
          <p:cNvSpPr/>
          <p:nvPr/>
        </p:nvSpPr>
        <p:spPr>
          <a:xfrm>
            <a:off x="-132214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2" name="모서리가 둥근 직사각형 1431"/>
          <p:cNvSpPr/>
          <p:nvPr/>
        </p:nvSpPr>
        <p:spPr>
          <a:xfrm>
            <a:off x="398356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3" name="모서리가 둥근 직사각형 1432"/>
          <p:cNvSpPr/>
          <p:nvPr/>
        </p:nvSpPr>
        <p:spPr>
          <a:xfrm>
            <a:off x="928925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4" name="모서리가 둥근 직사각형 1433"/>
          <p:cNvSpPr/>
          <p:nvPr/>
        </p:nvSpPr>
        <p:spPr>
          <a:xfrm>
            <a:off x="1459495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5" name="모서리가 둥근 직사각형 1434"/>
          <p:cNvSpPr/>
          <p:nvPr/>
        </p:nvSpPr>
        <p:spPr>
          <a:xfrm>
            <a:off x="1990064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6" name="모서리가 둥근 직사각형 1435"/>
          <p:cNvSpPr/>
          <p:nvPr/>
        </p:nvSpPr>
        <p:spPr>
          <a:xfrm>
            <a:off x="2520634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7" name="모서리가 둥근 직사각형 1436"/>
          <p:cNvSpPr/>
          <p:nvPr/>
        </p:nvSpPr>
        <p:spPr>
          <a:xfrm>
            <a:off x="3051204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0" name="모서리가 둥근 직사각형 1439"/>
          <p:cNvSpPr/>
          <p:nvPr/>
        </p:nvSpPr>
        <p:spPr>
          <a:xfrm>
            <a:off x="4642912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8" name="모서리가 둥근 직사각형 1447"/>
          <p:cNvSpPr/>
          <p:nvPr/>
        </p:nvSpPr>
        <p:spPr>
          <a:xfrm>
            <a:off x="8887469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9" name="모서리가 둥근 직사각형 1448"/>
          <p:cNvSpPr/>
          <p:nvPr/>
        </p:nvSpPr>
        <p:spPr>
          <a:xfrm>
            <a:off x="9418039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0" name="모서리가 둥근 직사각형 1449"/>
          <p:cNvSpPr/>
          <p:nvPr/>
        </p:nvSpPr>
        <p:spPr>
          <a:xfrm>
            <a:off x="9948609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1" name="모서리가 둥근 직사각형 1450"/>
          <p:cNvSpPr/>
          <p:nvPr/>
        </p:nvSpPr>
        <p:spPr>
          <a:xfrm>
            <a:off x="10479178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2" name="모서리가 둥근 직사각형 1451"/>
          <p:cNvSpPr/>
          <p:nvPr/>
        </p:nvSpPr>
        <p:spPr>
          <a:xfrm>
            <a:off x="11009748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3" name="모서리가 둥근 직사각형 1452"/>
          <p:cNvSpPr/>
          <p:nvPr/>
        </p:nvSpPr>
        <p:spPr>
          <a:xfrm>
            <a:off x="11540317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5" name="모서리가 둥근 직사각형 1454"/>
          <p:cNvSpPr/>
          <p:nvPr/>
        </p:nvSpPr>
        <p:spPr>
          <a:xfrm>
            <a:off x="125239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6" name="모서리가 둥근 직사각형 1455"/>
          <p:cNvSpPr/>
          <p:nvPr/>
        </p:nvSpPr>
        <p:spPr>
          <a:xfrm>
            <a:off x="655809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7" name="모서리가 둥근 직사각형 1456"/>
          <p:cNvSpPr/>
          <p:nvPr/>
        </p:nvSpPr>
        <p:spPr>
          <a:xfrm>
            <a:off x="1186378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8" name="모서리가 둥근 직사각형 1457"/>
          <p:cNvSpPr/>
          <p:nvPr/>
        </p:nvSpPr>
        <p:spPr>
          <a:xfrm>
            <a:off x="1716948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9" name="모서리가 둥근 직사각형 1458"/>
          <p:cNvSpPr/>
          <p:nvPr/>
        </p:nvSpPr>
        <p:spPr>
          <a:xfrm>
            <a:off x="2247517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0" name="모서리가 둥근 직사각형 1459"/>
          <p:cNvSpPr/>
          <p:nvPr/>
        </p:nvSpPr>
        <p:spPr>
          <a:xfrm>
            <a:off x="2778087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2" name="모서리가 둥근 직사각형 1461"/>
          <p:cNvSpPr/>
          <p:nvPr/>
        </p:nvSpPr>
        <p:spPr>
          <a:xfrm>
            <a:off x="3839226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3" name="모서리가 둥근 직사각형 1462"/>
          <p:cNvSpPr/>
          <p:nvPr/>
        </p:nvSpPr>
        <p:spPr>
          <a:xfrm>
            <a:off x="4369796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6" name="모서리가 둥근 직사각형 1465"/>
          <p:cNvSpPr/>
          <p:nvPr/>
        </p:nvSpPr>
        <p:spPr>
          <a:xfrm>
            <a:off x="5961505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1" name="모서리가 둥근 직사각형 1470"/>
          <p:cNvSpPr/>
          <p:nvPr/>
        </p:nvSpPr>
        <p:spPr>
          <a:xfrm>
            <a:off x="8614353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2" name="모서리가 둥근 직사각형 1471"/>
          <p:cNvSpPr/>
          <p:nvPr/>
        </p:nvSpPr>
        <p:spPr>
          <a:xfrm>
            <a:off x="9144922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3" name="모서리가 둥근 직사각형 1472"/>
          <p:cNvSpPr/>
          <p:nvPr/>
        </p:nvSpPr>
        <p:spPr>
          <a:xfrm>
            <a:off x="9675492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4" name="모서리가 둥근 직사각형 1473"/>
          <p:cNvSpPr/>
          <p:nvPr/>
        </p:nvSpPr>
        <p:spPr>
          <a:xfrm>
            <a:off x="10206062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5" name="모서리가 둥근 직사각형 1474"/>
          <p:cNvSpPr/>
          <p:nvPr/>
        </p:nvSpPr>
        <p:spPr>
          <a:xfrm>
            <a:off x="10736631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6" name="모서리가 둥근 직사각형 1475"/>
          <p:cNvSpPr/>
          <p:nvPr/>
        </p:nvSpPr>
        <p:spPr>
          <a:xfrm>
            <a:off x="11267201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7" name="모서리가 둥근 직사각형 1476"/>
          <p:cNvSpPr/>
          <p:nvPr/>
        </p:nvSpPr>
        <p:spPr>
          <a:xfrm>
            <a:off x="11797770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9" name="모서리가 둥근 직사각형 1478"/>
          <p:cNvSpPr/>
          <p:nvPr/>
        </p:nvSpPr>
        <p:spPr>
          <a:xfrm>
            <a:off x="-132214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0" name="모서리가 둥근 직사각형 1479"/>
          <p:cNvSpPr/>
          <p:nvPr/>
        </p:nvSpPr>
        <p:spPr>
          <a:xfrm>
            <a:off x="398356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1" name="모서리가 둥근 직사각형 1480"/>
          <p:cNvSpPr/>
          <p:nvPr/>
        </p:nvSpPr>
        <p:spPr>
          <a:xfrm>
            <a:off x="928925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2" name="모서리가 둥근 직사각형 1481"/>
          <p:cNvSpPr/>
          <p:nvPr/>
        </p:nvSpPr>
        <p:spPr>
          <a:xfrm>
            <a:off x="1459495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3" name="모서리가 둥근 직사각형 1482"/>
          <p:cNvSpPr/>
          <p:nvPr/>
        </p:nvSpPr>
        <p:spPr>
          <a:xfrm>
            <a:off x="1990064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4" name="모서리가 둥근 직사각형 1483"/>
          <p:cNvSpPr/>
          <p:nvPr/>
        </p:nvSpPr>
        <p:spPr>
          <a:xfrm>
            <a:off x="2520634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5" name="모서리가 둥근 직사각형 1484"/>
          <p:cNvSpPr/>
          <p:nvPr/>
        </p:nvSpPr>
        <p:spPr>
          <a:xfrm>
            <a:off x="3051204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6" name="모서리가 둥근 직사각형 1485"/>
          <p:cNvSpPr/>
          <p:nvPr/>
        </p:nvSpPr>
        <p:spPr>
          <a:xfrm>
            <a:off x="3581773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7" name="모서리가 둥근 직사각형 1486"/>
          <p:cNvSpPr/>
          <p:nvPr/>
        </p:nvSpPr>
        <p:spPr>
          <a:xfrm>
            <a:off x="4112343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8" name="모서리가 둥근 직사각형 1487"/>
          <p:cNvSpPr/>
          <p:nvPr/>
        </p:nvSpPr>
        <p:spPr>
          <a:xfrm>
            <a:off x="4642912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0" name="모서리가 둥근 직사각형 1489"/>
          <p:cNvSpPr/>
          <p:nvPr/>
        </p:nvSpPr>
        <p:spPr>
          <a:xfrm>
            <a:off x="5704052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1" name="모서리가 둥근 직사각형 1490"/>
          <p:cNvSpPr/>
          <p:nvPr/>
        </p:nvSpPr>
        <p:spPr>
          <a:xfrm>
            <a:off x="6234621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3" name="모서리가 둥근 직사각형 1492"/>
          <p:cNvSpPr/>
          <p:nvPr/>
        </p:nvSpPr>
        <p:spPr>
          <a:xfrm>
            <a:off x="7295761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5" name="모서리가 둥근 직사각형 1494"/>
          <p:cNvSpPr/>
          <p:nvPr/>
        </p:nvSpPr>
        <p:spPr>
          <a:xfrm>
            <a:off x="8356900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6" name="모서리가 둥근 직사각형 1495"/>
          <p:cNvSpPr/>
          <p:nvPr/>
        </p:nvSpPr>
        <p:spPr>
          <a:xfrm>
            <a:off x="8887469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7" name="모서리가 둥근 직사각형 1496"/>
          <p:cNvSpPr/>
          <p:nvPr/>
        </p:nvSpPr>
        <p:spPr>
          <a:xfrm>
            <a:off x="9418039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8" name="모서리가 둥근 직사각형 1497"/>
          <p:cNvSpPr/>
          <p:nvPr/>
        </p:nvSpPr>
        <p:spPr>
          <a:xfrm>
            <a:off x="9948609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9" name="모서리가 둥근 직사각형 1498"/>
          <p:cNvSpPr/>
          <p:nvPr/>
        </p:nvSpPr>
        <p:spPr>
          <a:xfrm>
            <a:off x="10479178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0" name="모서리가 둥근 직사각형 1499"/>
          <p:cNvSpPr/>
          <p:nvPr/>
        </p:nvSpPr>
        <p:spPr>
          <a:xfrm>
            <a:off x="11009748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1" name="모서리가 둥근 직사각형 1500"/>
          <p:cNvSpPr/>
          <p:nvPr/>
        </p:nvSpPr>
        <p:spPr>
          <a:xfrm>
            <a:off x="11540317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3" name="모서리가 둥근 직사각형 1502"/>
          <p:cNvSpPr/>
          <p:nvPr/>
        </p:nvSpPr>
        <p:spPr>
          <a:xfrm>
            <a:off x="125239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4" name="모서리가 둥근 직사각형 1503"/>
          <p:cNvSpPr/>
          <p:nvPr/>
        </p:nvSpPr>
        <p:spPr>
          <a:xfrm>
            <a:off x="655809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5" name="모서리가 둥근 직사각형 1504"/>
          <p:cNvSpPr/>
          <p:nvPr/>
        </p:nvSpPr>
        <p:spPr>
          <a:xfrm>
            <a:off x="1186378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6" name="모서리가 둥근 직사각형 1505"/>
          <p:cNvSpPr/>
          <p:nvPr/>
        </p:nvSpPr>
        <p:spPr>
          <a:xfrm>
            <a:off x="1716948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7" name="모서리가 둥근 직사각형 1506"/>
          <p:cNvSpPr/>
          <p:nvPr/>
        </p:nvSpPr>
        <p:spPr>
          <a:xfrm>
            <a:off x="2247517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8" name="모서리가 둥근 직사각형 1507"/>
          <p:cNvSpPr/>
          <p:nvPr/>
        </p:nvSpPr>
        <p:spPr>
          <a:xfrm>
            <a:off x="2778087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9" name="모서리가 둥근 직사각형 1508"/>
          <p:cNvSpPr/>
          <p:nvPr/>
        </p:nvSpPr>
        <p:spPr>
          <a:xfrm>
            <a:off x="3308657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0" name="모서리가 둥근 직사각형 1509"/>
          <p:cNvSpPr/>
          <p:nvPr/>
        </p:nvSpPr>
        <p:spPr>
          <a:xfrm>
            <a:off x="3839226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2" name="모서리가 둥근 직사각형 1511"/>
          <p:cNvSpPr/>
          <p:nvPr/>
        </p:nvSpPr>
        <p:spPr>
          <a:xfrm>
            <a:off x="4900365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3" name="모서리가 둥근 직사각형 1512"/>
          <p:cNvSpPr/>
          <p:nvPr/>
        </p:nvSpPr>
        <p:spPr>
          <a:xfrm>
            <a:off x="5430935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4" name="모서리가 둥근 직사각형 1513"/>
          <p:cNvSpPr/>
          <p:nvPr/>
        </p:nvSpPr>
        <p:spPr>
          <a:xfrm>
            <a:off x="5961505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5" name="모서리가 둥근 직사각형 1514"/>
          <p:cNvSpPr/>
          <p:nvPr/>
        </p:nvSpPr>
        <p:spPr>
          <a:xfrm>
            <a:off x="6492074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6" name="모서리가 둥근 직사각형 1515"/>
          <p:cNvSpPr/>
          <p:nvPr/>
        </p:nvSpPr>
        <p:spPr>
          <a:xfrm>
            <a:off x="7022644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7" name="모서리가 둥근 직사각형 1516"/>
          <p:cNvSpPr/>
          <p:nvPr/>
        </p:nvSpPr>
        <p:spPr>
          <a:xfrm>
            <a:off x="7553214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8" name="모서리가 둥근 직사각형 1517"/>
          <p:cNvSpPr/>
          <p:nvPr/>
        </p:nvSpPr>
        <p:spPr>
          <a:xfrm>
            <a:off x="8083783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9" name="모서리가 둥근 직사각형 1518"/>
          <p:cNvSpPr/>
          <p:nvPr/>
        </p:nvSpPr>
        <p:spPr>
          <a:xfrm>
            <a:off x="8614353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0" name="모서리가 둥근 직사각형 1519"/>
          <p:cNvSpPr/>
          <p:nvPr/>
        </p:nvSpPr>
        <p:spPr>
          <a:xfrm>
            <a:off x="9144922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1" name="모서리가 둥근 직사각형 1520"/>
          <p:cNvSpPr/>
          <p:nvPr/>
        </p:nvSpPr>
        <p:spPr>
          <a:xfrm>
            <a:off x="9675492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4" name="모서리가 둥근 직사각형 1523"/>
          <p:cNvSpPr/>
          <p:nvPr/>
        </p:nvSpPr>
        <p:spPr>
          <a:xfrm>
            <a:off x="11267201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5" name="모서리가 둥근 직사각형 1524"/>
          <p:cNvSpPr/>
          <p:nvPr/>
        </p:nvSpPr>
        <p:spPr>
          <a:xfrm>
            <a:off x="11797770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7" name="모서리가 둥근 직사각형 1526"/>
          <p:cNvSpPr/>
          <p:nvPr/>
        </p:nvSpPr>
        <p:spPr>
          <a:xfrm>
            <a:off x="-132214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8" name="모서리가 둥근 직사각형 1527"/>
          <p:cNvSpPr/>
          <p:nvPr/>
        </p:nvSpPr>
        <p:spPr>
          <a:xfrm>
            <a:off x="398356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9" name="모서리가 둥근 직사각형 1528"/>
          <p:cNvSpPr/>
          <p:nvPr/>
        </p:nvSpPr>
        <p:spPr>
          <a:xfrm>
            <a:off x="928925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1" name="모서리가 둥근 직사각형 1530"/>
          <p:cNvSpPr/>
          <p:nvPr/>
        </p:nvSpPr>
        <p:spPr>
          <a:xfrm>
            <a:off x="1990064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2" name="모서리가 둥근 직사각형 1531"/>
          <p:cNvSpPr/>
          <p:nvPr/>
        </p:nvSpPr>
        <p:spPr>
          <a:xfrm>
            <a:off x="2520634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3" name="모서리가 둥근 직사각형 1532"/>
          <p:cNvSpPr/>
          <p:nvPr/>
        </p:nvSpPr>
        <p:spPr>
          <a:xfrm>
            <a:off x="3051204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4" name="모서리가 둥근 직사각형 1533"/>
          <p:cNvSpPr/>
          <p:nvPr/>
        </p:nvSpPr>
        <p:spPr>
          <a:xfrm>
            <a:off x="3581773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5" name="모서리가 둥근 직사각형 1534"/>
          <p:cNvSpPr/>
          <p:nvPr/>
        </p:nvSpPr>
        <p:spPr>
          <a:xfrm>
            <a:off x="4112343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6" name="모서리가 둥근 직사각형 1535"/>
          <p:cNvSpPr/>
          <p:nvPr/>
        </p:nvSpPr>
        <p:spPr>
          <a:xfrm>
            <a:off x="4642912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7" name="모서리가 둥근 직사각형 1536"/>
          <p:cNvSpPr/>
          <p:nvPr/>
        </p:nvSpPr>
        <p:spPr>
          <a:xfrm>
            <a:off x="5173482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8" name="모서리가 둥근 직사각형 1537"/>
          <p:cNvSpPr/>
          <p:nvPr/>
        </p:nvSpPr>
        <p:spPr>
          <a:xfrm>
            <a:off x="5704052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9" name="모서리가 둥근 직사각형 1538"/>
          <p:cNvSpPr/>
          <p:nvPr/>
        </p:nvSpPr>
        <p:spPr>
          <a:xfrm>
            <a:off x="6234621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0" name="모서리가 둥근 직사각형 1539"/>
          <p:cNvSpPr/>
          <p:nvPr/>
        </p:nvSpPr>
        <p:spPr>
          <a:xfrm>
            <a:off x="6765191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1" name="모서리가 둥근 직사각형 1540"/>
          <p:cNvSpPr/>
          <p:nvPr/>
        </p:nvSpPr>
        <p:spPr>
          <a:xfrm>
            <a:off x="7295761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2" name="모서리가 둥근 직사각형 1541"/>
          <p:cNvSpPr/>
          <p:nvPr/>
        </p:nvSpPr>
        <p:spPr>
          <a:xfrm>
            <a:off x="7826330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3" name="모서리가 둥근 직사각형 1542"/>
          <p:cNvSpPr/>
          <p:nvPr/>
        </p:nvSpPr>
        <p:spPr>
          <a:xfrm>
            <a:off x="8356900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4" name="모서리가 둥근 직사각형 1543"/>
          <p:cNvSpPr/>
          <p:nvPr/>
        </p:nvSpPr>
        <p:spPr>
          <a:xfrm>
            <a:off x="8887469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5" name="모서리가 둥근 직사각형 1544"/>
          <p:cNvSpPr/>
          <p:nvPr/>
        </p:nvSpPr>
        <p:spPr>
          <a:xfrm>
            <a:off x="9418039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6" name="모서리가 둥근 직사각형 1545"/>
          <p:cNvSpPr/>
          <p:nvPr/>
        </p:nvSpPr>
        <p:spPr>
          <a:xfrm>
            <a:off x="9948609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8" name="모서리가 둥근 직사각형 1547"/>
          <p:cNvSpPr/>
          <p:nvPr/>
        </p:nvSpPr>
        <p:spPr>
          <a:xfrm>
            <a:off x="11009748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9" name="모서리가 둥근 직사각형 1548"/>
          <p:cNvSpPr/>
          <p:nvPr/>
        </p:nvSpPr>
        <p:spPr>
          <a:xfrm>
            <a:off x="11540317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1" name="모서리가 둥근 직사각형 1550"/>
          <p:cNvSpPr/>
          <p:nvPr/>
        </p:nvSpPr>
        <p:spPr>
          <a:xfrm>
            <a:off x="125239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2" name="모서리가 둥근 직사각형 1551"/>
          <p:cNvSpPr/>
          <p:nvPr/>
        </p:nvSpPr>
        <p:spPr>
          <a:xfrm>
            <a:off x="655809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4" name="모서리가 둥근 직사각형 1553"/>
          <p:cNvSpPr/>
          <p:nvPr/>
        </p:nvSpPr>
        <p:spPr>
          <a:xfrm>
            <a:off x="1716948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5" name="모서리가 둥근 직사각형 1554"/>
          <p:cNvSpPr/>
          <p:nvPr/>
        </p:nvSpPr>
        <p:spPr>
          <a:xfrm>
            <a:off x="2247517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6" name="모서리가 둥근 직사각형 1555"/>
          <p:cNvSpPr/>
          <p:nvPr/>
        </p:nvSpPr>
        <p:spPr>
          <a:xfrm>
            <a:off x="2778087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7" name="모서리가 둥근 직사각형 1556"/>
          <p:cNvSpPr/>
          <p:nvPr/>
        </p:nvSpPr>
        <p:spPr>
          <a:xfrm>
            <a:off x="3308657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8" name="모서리가 둥근 직사각형 1557"/>
          <p:cNvSpPr/>
          <p:nvPr/>
        </p:nvSpPr>
        <p:spPr>
          <a:xfrm>
            <a:off x="3839226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9" name="모서리가 둥근 직사각형 1558"/>
          <p:cNvSpPr/>
          <p:nvPr/>
        </p:nvSpPr>
        <p:spPr>
          <a:xfrm>
            <a:off x="4369796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0" name="모서리가 둥근 직사각형 1559"/>
          <p:cNvSpPr/>
          <p:nvPr/>
        </p:nvSpPr>
        <p:spPr>
          <a:xfrm>
            <a:off x="4900365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1" name="모서리가 둥근 직사각형 1560"/>
          <p:cNvSpPr/>
          <p:nvPr/>
        </p:nvSpPr>
        <p:spPr>
          <a:xfrm>
            <a:off x="5430935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2" name="모서리가 둥근 직사각형 1561"/>
          <p:cNvSpPr/>
          <p:nvPr/>
        </p:nvSpPr>
        <p:spPr>
          <a:xfrm>
            <a:off x="5961505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3" name="모서리가 둥근 직사각형 1562"/>
          <p:cNvSpPr/>
          <p:nvPr/>
        </p:nvSpPr>
        <p:spPr>
          <a:xfrm>
            <a:off x="6492074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4" name="모서리가 둥근 직사각형 1563"/>
          <p:cNvSpPr/>
          <p:nvPr/>
        </p:nvSpPr>
        <p:spPr>
          <a:xfrm>
            <a:off x="7022644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5" name="모서리가 둥근 직사각형 1564"/>
          <p:cNvSpPr/>
          <p:nvPr/>
        </p:nvSpPr>
        <p:spPr>
          <a:xfrm>
            <a:off x="7553214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6" name="모서리가 둥근 직사각형 1565"/>
          <p:cNvSpPr/>
          <p:nvPr/>
        </p:nvSpPr>
        <p:spPr>
          <a:xfrm>
            <a:off x="8083783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7" name="모서리가 둥근 직사각형 1566"/>
          <p:cNvSpPr/>
          <p:nvPr/>
        </p:nvSpPr>
        <p:spPr>
          <a:xfrm>
            <a:off x="8614353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8" name="모서리가 둥근 직사각형 1567"/>
          <p:cNvSpPr/>
          <p:nvPr/>
        </p:nvSpPr>
        <p:spPr>
          <a:xfrm>
            <a:off x="9144922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9" name="모서리가 둥근 직사각형 1568"/>
          <p:cNvSpPr/>
          <p:nvPr/>
        </p:nvSpPr>
        <p:spPr>
          <a:xfrm>
            <a:off x="9675492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0" name="모서리가 둥근 직사각형 1569"/>
          <p:cNvSpPr/>
          <p:nvPr/>
        </p:nvSpPr>
        <p:spPr>
          <a:xfrm>
            <a:off x="10206062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1" name="모서리가 둥근 직사각형 1570"/>
          <p:cNvSpPr/>
          <p:nvPr/>
        </p:nvSpPr>
        <p:spPr>
          <a:xfrm>
            <a:off x="10736631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2" name="모서리가 둥근 직사각형 1571"/>
          <p:cNvSpPr/>
          <p:nvPr/>
        </p:nvSpPr>
        <p:spPr>
          <a:xfrm>
            <a:off x="11267201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3" name="모서리가 둥근 직사각형 1572"/>
          <p:cNvSpPr/>
          <p:nvPr/>
        </p:nvSpPr>
        <p:spPr>
          <a:xfrm>
            <a:off x="11797770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5" name="모서리가 둥근 직사각형 1574"/>
          <p:cNvSpPr/>
          <p:nvPr/>
        </p:nvSpPr>
        <p:spPr>
          <a:xfrm>
            <a:off x="-132214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6" name="모서리가 둥근 직사각형 1575"/>
          <p:cNvSpPr/>
          <p:nvPr/>
        </p:nvSpPr>
        <p:spPr>
          <a:xfrm>
            <a:off x="398356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7" name="모서리가 둥근 직사각형 1576"/>
          <p:cNvSpPr/>
          <p:nvPr/>
        </p:nvSpPr>
        <p:spPr>
          <a:xfrm>
            <a:off x="928925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8" name="모서리가 둥근 직사각형 1577"/>
          <p:cNvSpPr/>
          <p:nvPr/>
        </p:nvSpPr>
        <p:spPr>
          <a:xfrm>
            <a:off x="1459495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9" name="모서리가 둥근 직사각형 1578"/>
          <p:cNvSpPr/>
          <p:nvPr/>
        </p:nvSpPr>
        <p:spPr>
          <a:xfrm>
            <a:off x="1990064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0" name="모서리가 둥근 직사각형 1579"/>
          <p:cNvSpPr/>
          <p:nvPr/>
        </p:nvSpPr>
        <p:spPr>
          <a:xfrm>
            <a:off x="2520634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1" name="모서리가 둥근 직사각형 1580"/>
          <p:cNvSpPr/>
          <p:nvPr/>
        </p:nvSpPr>
        <p:spPr>
          <a:xfrm>
            <a:off x="3051204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2" name="모서리가 둥근 직사각형 1581"/>
          <p:cNvSpPr/>
          <p:nvPr/>
        </p:nvSpPr>
        <p:spPr>
          <a:xfrm>
            <a:off x="3581773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3" name="모서리가 둥근 직사각형 1582"/>
          <p:cNvSpPr/>
          <p:nvPr/>
        </p:nvSpPr>
        <p:spPr>
          <a:xfrm>
            <a:off x="4112343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4" name="모서리가 둥근 직사각형 1583"/>
          <p:cNvSpPr/>
          <p:nvPr/>
        </p:nvSpPr>
        <p:spPr>
          <a:xfrm>
            <a:off x="4642912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5" name="모서리가 둥근 직사각형 1584"/>
          <p:cNvSpPr/>
          <p:nvPr/>
        </p:nvSpPr>
        <p:spPr>
          <a:xfrm>
            <a:off x="5173482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6" name="모서리가 둥근 직사각형 1585"/>
          <p:cNvSpPr/>
          <p:nvPr/>
        </p:nvSpPr>
        <p:spPr>
          <a:xfrm>
            <a:off x="5704052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7" name="모서리가 둥근 직사각형 1586"/>
          <p:cNvSpPr/>
          <p:nvPr/>
        </p:nvSpPr>
        <p:spPr>
          <a:xfrm>
            <a:off x="6234621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8" name="모서리가 둥근 직사각형 1587"/>
          <p:cNvSpPr/>
          <p:nvPr/>
        </p:nvSpPr>
        <p:spPr>
          <a:xfrm>
            <a:off x="6765191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9" name="모서리가 둥근 직사각형 1588"/>
          <p:cNvSpPr/>
          <p:nvPr/>
        </p:nvSpPr>
        <p:spPr>
          <a:xfrm>
            <a:off x="7295761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0" name="모서리가 둥근 직사각형 1589"/>
          <p:cNvSpPr/>
          <p:nvPr/>
        </p:nvSpPr>
        <p:spPr>
          <a:xfrm>
            <a:off x="7826330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1" name="모서리가 둥근 직사각형 1590"/>
          <p:cNvSpPr/>
          <p:nvPr/>
        </p:nvSpPr>
        <p:spPr>
          <a:xfrm>
            <a:off x="8356900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2" name="모서리가 둥근 직사각형 1591"/>
          <p:cNvSpPr/>
          <p:nvPr/>
        </p:nvSpPr>
        <p:spPr>
          <a:xfrm>
            <a:off x="8887469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3" name="모서리가 둥근 직사각형 1592"/>
          <p:cNvSpPr/>
          <p:nvPr/>
        </p:nvSpPr>
        <p:spPr>
          <a:xfrm>
            <a:off x="9418039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4" name="모서리가 둥근 직사각형 1593"/>
          <p:cNvSpPr/>
          <p:nvPr/>
        </p:nvSpPr>
        <p:spPr>
          <a:xfrm>
            <a:off x="9948609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5" name="모서리가 둥근 직사각형 1594"/>
          <p:cNvSpPr/>
          <p:nvPr/>
        </p:nvSpPr>
        <p:spPr>
          <a:xfrm>
            <a:off x="10479178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6" name="모서리가 둥근 직사각형 1595"/>
          <p:cNvSpPr/>
          <p:nvPr/>
        </p:nvSpPr>
        <p:spPr>
          <a:xfrm>
            <a:off x="11009748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7" name="모서리가 둥근 직사각형 1596"/>
          <p:cNvSpPr/>
          <p:nvPr/>
        </p:nvSpPr>
        <p:spPr>
          <a:xfrm>
            <a:off x="11540317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9" name="모서리가 둥근 직사각형 1598"/>
          <p:cNvSpPr/>
          <p:nvPr/>
        </p:nvSpPr>
        <p:spPr>
          <a:xfrm>
            <a:off x="125239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0" name="모서리가 둥근 직사각형 1599"/>
          <p:cNvSpPr/>
          <p:nvPr/>
        </p:nvSpPr>
        <p:spPr>
          <a:xfrm>
            <a:off x="655809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1" name="모서리가 둥근 직사각형 1600"/>
          <p:cNvSpPr/>
          <p:nvPr/>
        </p:nvSpPr>
        <p:spPr>
          <a:xfrm>
            <a:off x="1186378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2" name="모서리가 둥근 직사각형 1601"/>
          <p:cNvSpPr/>
          <p:nvPr/>
        </p:nvSpPr>
        <p:spPr>
          <a:xfrm>
            <a:off x="1716948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3" name="모서리가 둥근 직사각형 1602"/>
          <p:cNvSpPr/>
          <p:nvPr/>
        </p:nvSpPr>
        <p:spPr>
          <a:xfrm>
            <a:off x="2247517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4" name="모서리가 둥근 직사각형 1603"/>
          <p:cNvSpPr/>
          <p:nvPr/>
        </p:nvSpPr>
        <p:spPr>
          <a:xfrm>
            <a:off x="2778087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5" name="모서리가 둥근 직사각형 1604"/>
          <p:cNvSpPr/>
          <p:nvPr/>
        </p:nvSpPr>
        <p:spPr>
          <a:xfrm>
            <a:off x="3308657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6" name="모서리가 둥근 직사각형 1605"/>
          <p:cNvSpPr/>
          <p:nvPr/>
        </p:nvSpPr>
        <p:spPr>
          <a:xfrm>
            <a:off x="3839226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7" name="모서리가 둥근 직사각형 1606"/>
          <p:cNvSpPr/>
          <p:nvPr/>
        </p:nvSpPr>
        <p:spPr>
          <a:xfrm>
            <a:off x="4369796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3" name="모서리가 둥근 직사각형 1612"/>
          <p:cNvSpPr/>
          <p:nvPr/>
        </p:nvSpPr>
        <p:spPr>
          <a:xfrm>
            <a:off x="7553214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4" name="모서리가 둥근 직사각형 1613"/>
          <p:cNvSpPr/>
          <p:nvPr/>
        </p:nvSpPr>
        <p:spPr>
          <a:xfrm>
            <a:off x="8083783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5" name="모서리가 둥근 직사각형 1614"/>
          <p:cNvSpPr/>
          <p:nvPr/>
        </p:nvSpPr>
        <p:spPr>
          <a:xfrm>
            <a:off x="8614353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6" name="모서리가 둥근 직사각형 1615"/>
          <p:cNvSpPr/>
          <p:nvPr/>
        </p:nvSpPr>
        <p:spPr>
          <a:xfrm>
            <a:off x="9144922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7" name="모서리가 둥근 직사각형 1616"/>
          <p:cNvSpPr/>
          <p:nvPr/>
        </p:nvSpPr>
        <p:spPr>
          <a:xfrm>
            <a:off x="9675492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8" name="모서리가 둥근 직사각형 1617"/>
          <p:cNvSpPr/>
          <p:nvPr/>
        </p:nvSpPr>
        <p:spPr>
          <a:xfrm>
            <a:off x="10206062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9" name="모서리가 둥근 직사각형 1618"/>
          <p:cNvSpPr/>
          <p:nvPr/>
        </p:nvSpPr>
        <p:spPr>
          <a:xfrm>
            <a:off x="10736631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0" name="모서리가 둥근 직사각형 1619"/>
          <p:cNvSpPr/>
          <p:nvPr/>
        </p:nvSpPr>
        <p:spPr>
          <a:xfrm>
            <a:off x="11267201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1" name="모서리가 둥근 직사각형 1620"/>
          <p:cNvSpPr/>
          <p:nvPr/>
        </p:nvSpPr>
        <p:spPr>
          <a:xfrm>
            <a:off x="11797770" y="621262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4" name="모서리가 둥근 직사각형 1623"/>
          <p:cNvSpPr/>
          <p:nvPr/>
        </p:nvSpPr>
        <p:spPr>
          <a:xfrm>
            <a:off x="398356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5" name="모서리가 둥근 직사각형 1624"/>
          <p:cNvSpPr/>
          <p:nvPr/>
        </p:nvSpPr>
        <p:spPr>
          <a:xfrm>
            <a:off x="928925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6" name="모서리가 둥근 직사각형 1625"/>
          <p:cNvSpPr/>
          <p:nvPr/>
        </p:nvSpPr>
        <p:spPr>
          <a:xfrm>
            <a:off x="1459495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7" name="모서리가 둥근 직사각형 1626"/>
          <p:cNvSpPr/>
          <p:nvPr/>
        </p:nvSpPr>
        <p:spPr>
          <a:xfrm>
            <a:off x="1990064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8" name="모서리가 둥근 직사각형 1627"/>
          <p:cNvSpPr/>
          <p:nvPr/>
        </p:nvSpPr>
        <p:spPr>
          <a:xfrm>
            <a:off x="2520634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9" name="모서리가 둥근 직사각형 1628"/>
          <p:cNvSpPr/>
          <p:nvPr/>
        </p:nvSpPr>
        <p:spPr>
          <a:xfrm>
            <a:off x="3051204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1" name="모서리가 둥근 직사각형 1630"/>
          <p:cNvSpPr/>
          <p:nvPr/>
        </p:nvSpPr>
        <p:spPr>
          <a:xfrm>
            <a:off x="4112343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2" name="모서리가 둥근 직사각형 1631"/>
          <p:cNvSpPr/>
          <p:nvPr/>
        </p:nvSpPr>
        <p:spPr>
          <a:xfrm>
            <a:off x="4642912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3" name="모서리가 둥근 직사각형 1632"/>
          <p:cNvSpPr/>
          <p:nvPr/>
        </p:nvSpPr>
        <p:spPr>
          <a:xfrm>
            <a:off x="5173482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4" name="모서리가 둥근 직사각형 1633"/>
          <p:cNvSpPr/>
          <p:nvPr/>
        </p:nvSpPr>
        <p:spPr>
          <a:xfrm>
            <a:off x="5704052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5" name="모서리가 둥근 직사각형 1634"/>
          <p:cNvSpPr/>
          <p:nvPr/>
        </p:nvSpPr>
        <p:spPr>
          <a:xfrm>
            <a:off x="6234621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6" name="모서리가 둥근 직사각형 1635"/>
          <p:cNvSpPr/>
          <p:nvPr/>
        </p:nvSpPr>
        <p:spPr>
          <a:xfrm>
            <a:off x="6765191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7" name="모서리가 둥근 직사각형 1636"/>
          <p:cNvSpPr/>
          <p:nvPr/>
        </p:nvSpPr>
        <p:spPr>
          <a:xfrm>
            <a:off x="7295761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8" name="모서리가 둥근 직사각형 1637"/>
          <p:cNvSpPr/>
          <p:nvPr/>
        </p:nvSpPr>
        <p:spPr>
          <a:xfrm>
            <a:off x="7826330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9" name="모서리가 둥근 직사각형 1638"/>
          <p:cNvSpPr/>
          <p:nvPr/>
        </p:nvSpPr>
        <p:spPr>
          <a:xfrm>
            <a:off x="8356900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0" name="모서리가 둥근 직사각형 1639"/>
          <p:cNvSpPr/>
          <p:nvPr/>
        </p:nvSpPr>
        <p:spPr>
          <a:xfrm>
            <a:off x="8887469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1" name="모서리가 둥근 직사각형 1640"/>
          <p:cNvSpPr/>
          <p:nvPr/>
        </p:nvSpPr>
        <p:spPr>
          <a:xfrm>
            <a:off x="9418039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2" name="모서리가 둥근 직사각형 1641"/>
          <p:cNvSpPr/>
          <p:nvPr/>
        </p:nvSpPr>
        <p:spPr>
          <a:xfrm>
            <a:off x="9948609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3" name="모서리가 둥근 직사각형 1642"/>
          <p:cNvSpPr/>
          <p:nvPr/>
        </p:nvSpPr>
        <p:spPr>
          <a:xfrm>
            <a:off x="10479178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4" name="모서리가 둥근 직사각형 1643"/>
          <p:cNvSpPr/>
          <p:nvPr/>
        </p:nvSpPr>
        <p:spPr>
          <a:xfrm>
            <a:off x="11009748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5" name="모서리가 둥근 직사각형 1644"/>
          <p:cNvSpPr/>
          <p:nvPr/>
        </p:nvSpPr>
        <p:spPr>
          <a:xfrm>
            <a:off x="11540317" y="653644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6" name="모서리가 둥근 직사각형 1645"/>
          <p:cNvSpPr/>
          <p:nvPr/>
        </p:nvSpPr>
        <p:spPr>
          <a:xfrm>
            <a:off x="-405331" y="38383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7" name="모서리가 둥근 직사각형 1646"/>
          <p:cNvSpPr/>
          <p:nvPr/>
        </p:nvSpPr>
        <p:spPr>
          <a:xfrm>
            <a:off x="-405331" y="103147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9" name="모서리가 둥근 직사각형 1648"/>
          <p:cNvSpPr/>
          <p:nvPr/>
        </p:nvSpPr>
        <p:spPr>
          <a:xfrm>
            <a:off x="-405331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0" name="모서리가 둥근 직사각형 1649"/>
          <p:cNvSpPr/>
          <p:nvPr/>
        </p:nvSpPr>
        <p:spPr>
          <a:xfrm>
            <a:off x="-405331" y="297440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2" name="모서리가 둥근 직사각형 1651"/>
          <p:cNvSpPr/>
          <p:nvPr/>
        </p:nvSpPr>
        <p:spPr>
          <a:xfrm>
            <a:off x="-405331" y="426969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3" name="모서리가 둥근 직사각형 1652"/>
          <p:cNvSpPr/>
          <p:nvPr/>
        </p:nvSpPr>
        <p:spPr>
          <a:xfrm>
            <a:off x="-405331" y="491733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4" name="모서리가 둥근 직사각형 1653"/>
          <p:cNvSpPr/>
          <p:nvPr/>
        </p:nvSpPr>
        <p:spPr>
          <a:xfrm>
            <a:off x="-405331" y="556498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6" name="모서리가 둥근 직사각형 1655"/>
          <p:cNvSpPr/>
          <p:nvPr/>
        </p:nvSpPr>
        <p:spPr>
          <a:xfrm>
            <a:off x="12070886" y="6000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7" name="모서리가 둥근 직사각형 1656"/>
          <p:cNvSpPr/>
          <p:nvPr/>
        </p:nvSpPr>
        <p:spPr>
          <a:xfrm>
            <a:off x="12070886" y="70765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9" name="모서리가 둥근 직사각형 1658"/>
          <p:cNvSpPr/>
          <p:nvPr/>
        </p:nvSpPr>
        <p:spPr>
          <a:xfrm>
            <a:off x="12070886" y="200294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60" name="모서리가 둥근 직사각형 1659"/>
          <p:cNvSpPr/>
          <p:nvPr/>
        </p:nvSpPr>
        <p:spPr>
          <a:xfrm>
            <a:off x="12070886" y="265058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61" name="모서리가 둥근 직사각형 1660"/>
          <p:cNvSpPr/>
          <p:nvPr/>
        </p:nvSpPr>
        <p:spPr>
          <a:xfrm>
            <a:off x="12070886" y="3298228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62" name="모서리가 둥근 직사각형 1661"/>
          <p:cNvSpPr/>
          <p:nvPr/>
        </p:nvSpPr>
        <p:spPr>
          <a:xfrm>
            <a:off x="12070886" y="394587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63" name="모서리가 둥근 직사각형 1662"/>
          <p:cNvSpPr/>
          <p:nvPr/>
        </p:nvSpPr>
        <p:spPr>
          <a:xfrm>
            <a:off x="12070886" y="4593516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64" name="모서리가 둥근 직사각형 1663"/>
          <p:cNvSpPr/>
          <p:nvPr/>
        </p:nvSpPr>
        <p:spPr>
          <a:xfrm>
            <a:off x="12070886" y="5241160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65" name="모서리가 둥근 직사각형 1664"/>
          <p:cNvSpPr/>
          <p:nvPr/>
        </p:nvSpPr>
        <p:spPr>
          <a:xfrm>
            <a:off x="12070886" y="5888804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3334739" y="2408131"/>
            <a:ext cx="5513630" cy="1852040"/>
            <a:chOff x="3334739" y="2408131"/>
            <a:chExt cx="5513630" cy="1852040"/>
          </a:xfrm>
        </p:grpSpPr>
        <p:grpSp>
          <p:nvGrpSpPr>
            <p:cNvPr id="4" name="그룹 3"/>
            <p:cNvGrpSpPr/>
            <p:nvPr/>
          </p:nvGrpSpPr>
          <p:grpSpPr>
            <a:xfrm>
              <a:off x="3878849" y="2922734"/>
              <a:ext cx="695893" cy="229878"/>
              <a:chOff x="4075801" y="2717186"/>
              <a:chExt cx="695893" cy="229878"/>
            </a:xfrm>
          </p:grpSpPr>
          <p:cxnSp>
            <p:nvCxnSpPr>
              <p:cNvPr id="3" name="직선 연결선 2"/>
              <p:cNvCxnSpPr/>
              <p:nvPr/>
            </p:nvCxnSpPr>
            <p:spPr>
              <a:xfrm>
                <a:off x="4075801" y="2794058"/>
                <a:ext cx="153299" cy="15300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직선 연결선 5"/>
              <p:cNvCxnSpPr/>
              <p:nvPr/>
            </p:nvCxnSpPr>
            <p:spPr>
              <a:xfrm>
                <a:off x="4381500" y="2733675"/>
                <a:ext cx="33338" cy="144207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직선 연결선 7"/>
              <p:cNvCxnSpPr/>
              <p:nvPr/>
            </p:nvCxnSpPr>
            <p:spPr>
              <a:xfrm flipH="1">
                <a:off x="4631146" y="2717186"/>
                <a:ext cx="140548" cy="16069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그룹 4"/>
            <p:cNvGrpSpPr/>
            <p:nvPr/>
          </p:nvGrpSpPr>
          <p:grpSpPr>
            <a:xfrm>
              <a:off x="3334739" y="2408131"/>
              <a:ext cx="5513630" cy="1852040"/>
              <a:chOff x="2619003" y="2134873"/>
              <a:chExt cx="5513630" cy="1852040"/>
            </a:xfrm>
          </p:grpSpPr>
          <p:grpSp>
            <p:nvGrpSpPr>
              <p:cNvPr id="477" name="그룹 476"/>
              <p:cNvGrpSpPr/>
              <p:nvPr/>
            </p:nvGrpSpPr>
            <p:grpSpPr>
              <a:xfrm>
                <a:off x="2725650" y="2743868"/>
                <a:ext cx="5406983" cy="1243045"/>
                <a:chOff x="1859276" y="2525945"/>
                <a:chExt cx="5406983" cy="1243045"/>
              </a:xfrm>
            </p:grpSpPr>
            <p:sp>
              <p:nvSpPr>
                <p:cNvPr id="478" name="TextBox 477"/>
                <p:cNvSpPr txBox="1"/>
                <p:nvPr/>
              </p:nvSpPr>
              <p:spPr>
                <a:xfrm rot="21092496">
                  <a:off x="1859276" y="2525945"/>
                  <a:ext cx="3912680" cy="861774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ko-KR" altLang="en-US" sz="5000" dirty="0" smtClean="0">
                      <a:ln>
                        <a:solidFill>
                          <a:schemeClr val="accent1">
                            <a:alpha val="0"/>
                          </a:schemeClr>
                        </a:solidFill>
                      </a:ln>
                      <a:solidFill>
                        <a:srgbClr val="E6B723"/>
                      </a:solidFill>
                      <a:latin typeface="210 카툰스토리 R" panose="02020603020101020101" pitchFamily="18" charset="-127"/>
                      <a:ea typeface="210 카툰스토리 R" panose="02020603020101020101" pitchFamily="18" charset="-127"/>
                    </a:rPr>
                    <a:t>장애인고용공단 </a:t>
                  </a:r>
                  <a:endParaRPr lang="ko-KR" altLang="en-US" sz="5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rgbClr val="E6B723"/>
                    </a:solidFill>
                    <a:latin typeface="210 카툰스토리 R" panose="02020603020101020101" pitchFamily="18" charset="-127"/>
                    <a:ea typeface="210 카툰스토리 R" panose="02020603020101020101" pitchFamily="18" charset="-127"/>
                  </a:endParaRPr>
                </a:p>
              </p:txBody>
            </p:sp>
            <p:sp>
              <p:nvSpPr>
                <p:cNvPr id="479" name="TextBox 478"/>
                <p:cNvSpPr txBox="1"/>
                <p:nvPr/>
              </p:nvSpPr>
              <p:spPr>
                <a:xfrm rot="838915">
                  <a:off x="5590800" y="2660994"/>
                  <a:ext cx="1675459" cy="1107996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ko-KR" altLang="en-US" sz="6600" dirty="0" smtClean="0">
                      <a:ln>
                        <a:solidFill>
                          <a:schemeClr val="accent1">
                            <a:alpha val="0"/>
                          </a:schemeClr>
                        </a:solidFill>
                      </a:ln>
                      <a:solidFill>
                        <a:srgbClr val="226BB8"/>
                      </a:solidFill>
                      <a:latin typeface="210 카툰스토리 R" panose="02020603020101020101" pitchFamily="18" charset="-127"/>
                      <a:ea typeface="210 카툰스토리 R" panose="02020603020101020101" pitchFamily="18" charset="-127"/>
                    </a:rPr>
                    <a:t>사</a:t>
                  </a:r>
                  <a:r>
                    <a:rPr lang="ko-KR" altLang="en-US" sz="6600" dirty="0">
                      <a:ln>
                        <a:solidFill>
                          <a:schemeClr val="accent1">
                            <a:alpha val="0"/>
                          </a:schemeClr>
                        </a:solidFill>
                      </a:ln>
                      <a:solidFill>
                        <a:srgbClr val="226BB8"/>
                      </a:solidFill>
                      <a:latin typeface="210 카툰스토리 R" panose="02020603020101020101" pitchFamily="18" charset="-127"/>
                      <a:ea typeface="210 카툰스토리 R" panose="02020603020101020101" pitchFamily="18" charset="-127"/>
                    </a:rPr>
                    <a:t>업</a:t>
                  </a:r>
                </a:p>
              </p:txBody>
            </p:sp>
          </p:grpSp>
          <p:grpSp>
            <p:nvGrpSpPr>
              <p:cNvPr id="2" name="그룹 1"/>
              <p:cNvGrpSpPr/>
              <p:nvPr/>
            </p:nvGrpSpPr>
            <p:grpSpPr>
              <a:xfrm rot="450766">
                <a:off x="2619003" y="2134873"/>
                <a:ext cx="2518901" cy="509038"/>
                <a:chOff x="2395864" y="2107315"/>
                <a:chExt cx="2518901" cy="509038"/>
              </a:xfrm>
            </p:grpSpPr>
            <p:sp>
              <p:nvSpPr>
                <p:cNvPr id="482" name="TextBox 481"/>
                <p:cNvSpPr txBox="1"/>
                <p:nvPr/>
              </p:nvSpPr>
              <p:spPr>
                <a:xfrm rot="20727661">
                  <a:off x="2395864" y="2107315"/>
                  <a:ext cx="1813317" cy="40011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ko-KR" altLang="en-US" sz="2000" b="1" dirty="0" smtClean="0">
                      <a:ln>
                        <a:solidFill>
                          <a:schemeClr val="accent1">
                            <a:alpha val="0"/>
                          </a:schemeClr>
                        </a:solidFill>
                      </a:ln>
                      <a:latin typeface="1훈검정고무신 R" panose="02020603020101020101" pitchFamily="18" charset="-127"/>
                      <a:ea typeface="1훈검정고무신 R" panose="02020603020101020101" pitchFamily="18" charset="-127"/>
                    </a:rPr>
                    <a:t>장애인 고용촉진 및</a:t>
                  </a:r>
                  <a:endParaRPr lang="ko-KR" altLang="en-US" sz="2000" b="1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1훈검정고무신 R" panose="02020603020101020101" pitchFamily="18" charset="-127"/>
                    <a:ea typeface="1훈검정고무신 R" panose="02020603020101020101" pitchFamily="18" charset="-127"/>
                  </a:endParaRPr>
                </a:p>
              </p:txBody>
            </p:sp>
            <p:sp>
              <p:nvSpPr>
                <p:cNvPr id="446" name="TextBox 445"/>
                <p:cNvSpPr txBox="1"/>
                <p:nvPr/>
              </p:nvSpPr>
              <p:spPr>
                <a:xfrm rot="21529863">
                  <a:off x="3741046" y="2216243"/>
                  <a:ext cx="1173719" cy="40011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ko-KR" altLang="en-US" sz="2000" b="1" dirty="0" err="1" smtClean="0">
                      <a:ln>
                        <a:solidFill>
                          <a:schemeClr val="accent1">
                            <a:alpha val="0"/>
                          </a:schemeClr>
                        </a:solidFill>
                      </a:ln>
                      <a:latin typeface="1훈검정고무신 R" panose="02020603020101020101" pitchFamily="18" charset="-127"/>
                      <a:ea typeface="1훈검정고무신 R" panose="02020603020101020101" pitchFamily="18" charset="-127"/>
                    </a:rPr>
                    <a:t>직업재활</a:t>
                  </a:r>
                  <a:r>
                    <a:rPr lang="ko-KR" altLang="en-US" sz="2000" b="1" dirty="0" err="1">
                      <a:ln>
                        <a:solidFill>
                          <a:schemeClr val="accent1">
                            <a:alpha val="0"/>
                          </a:schemeClr>
                        </a:solidFill>
                      </a:ln>
                      <a:latin typeface="1훈검정고무신 R" panose="02020603020101020101" pitchFamily="18" charset="-127"/>
                      <a:ea typeface="1훈검정고무신 R" panose="02020603020101020101" pitchFamily="18" charset="-127"/>
                    </a:rPr>
                    <a:t>법</a:t>
                  </a:r>
                  <a:endParaRPr lang="ko-KR" altLang="en-US" sz="2000" b="1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1훈검정고무신 R" panose="02020603020101020101" pitchFamily="18" charset="-127"/>
                    <a:ea typeface="1훈검정고무신 R" panose="02020603020101020101" pitchFamily="18" charset="-127"/>
                  </a:endParaRPr>
                </a:p>
              </p:txBody>
            </p:sp>
          </p:grpSp>
        </p:grpSp>
      </p:grpSp>
      <p:sp>
        <p:nvSpPr>
          <p:cNvPr id="419" name="모서리가 둥근 직사각형 418"/>
          <p:cNvSpPr/>
          <p:nvPr/>
        </p:nvSpPr>
        <p:spPr>
          <a:xfrm>
            <a:off x="2778087" y="2326762"/>
            <a:ext cx="464975" cy="261548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31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그룹 337"/>
          <p:cNvGrpSpPr/>
          <p:nvPr/>
        </p:nvGrpSpPr>
        <p:grpSpPr>
          <a:xfrm>
            <a:off x="-103706" y="6495369"/>
            <a:ext cx="12399999" cy="236371"/>
            <a:chOff x="-91006" y="6533469"/>
            <a:chExt cx="12399999" cy="236371"/>
          </a:xfrm>
        </p:grpSpPr>
        <p:grpSp>
          <p:nvGrpSpPr>
            <p:cNvPr id="118" name="그룹 117"/>
            <p:cNvGrpSpPr/>
            <p:nvPr/>
          </p:nvGrpSpPr>
          <p:grpSpPr>
            <a:xfrm>
              <a:off x="-91006" y="6533470"/>
              <a:ext cx="3364431" cy="236370"/>
              <a:chOff x="-91006" y="6533470"/>
              <a:chExt cx="3364431" cy="236370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모서리가 둥근 직사각형 49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모서리가 둥근 직사각형 50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모서리가 둥근 직사각형 51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모서리가 둥근 직사각형 52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모서리가 둥근 직사각형 53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모서리가 둥근 직사각형 54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모서리가 둥근 직사각형 55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모서리가 둥근 직사각형 56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모서리가 둥근 직사각형 57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모서리가 둥근 직사각형 58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모서리가 둥근 직사각형 59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모서리가 둥근 직사각형 60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모서리가 둥근 직사각형 61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모서리가 둥근 직사각형 62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모서리가 둥근 직사각형 67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모서리가 둥근 직사각형 72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모서리가 둥근 직사각형 73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모서리가 둥근 직사각형 74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모서리가 둥근 직사각형 75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모서리가 둥근 직사각형 76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모서리가 둥근 직사각형 77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모서리가 둥근 직사각형 78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모서리가 둥근 직사각형 79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모서리가 둥근 직사각형 80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모서리가 둥근 직사각형 81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모서리가 둥근 직사각형 84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모서리가 둥근 직사각형 95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모서리가 둥근 직사각형 96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97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모서리가 둥근 직사각형 101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모서리가 둥근 직사각형 102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모서리가 둥근 직사각형 103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모서리가 둥근 직사각형 104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모서리가 둥근 직사각형 105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모서리가 둥근 직사각형 106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모서리가 둥근 직사각형 107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모서리가 둥근 직사각형 108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모서리가 둥근 직사각형 109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모서리가 둥근 직사각형 110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모서리가 둥근 직사각형 111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모서리가 둥근 직사각형 113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모서리가 둥근 직사각형 114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모서리가 둥근 직사각형 116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9" name="그룹 118"/>
            <p:cNvGrpSpPr/>
            <p:nvPr/>
          </p:nvGrpSpPr>
          <p:grpSpPr>
            <a:xfrm>
              <a:off x="3219473" y="6533470"/>
              <a:ext cx="3364431" cy="236370"/>
              <a:chOff x="-91006" y="6533470"/>
              <a:chExt cx="3364431" cy="236370"/>
            </a:xfrm>
          </p:grpSpPr>
          <p:sp>
            <p:nvSpPr>
              <p:cNvPr id="120" name="모서리가 둥근 직사각형 119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모서리가 둥근 직사각형 120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모서리가 둥근 직사각형 121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모서리가 둥근 직사각형 122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모서리가 둥근 직사각형 123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모서리가 둥근 직사각형 126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모서리가 둥근 직사각형 131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모서리가 둥근 직사각형 135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모서리가 둥근 직사각형 140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141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모서리가 둥근 직사각형 160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모서리가 둥근 직사각형 161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모서리가 둥근 직사각형 162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모서리가 둥근 직사각형 163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모서리가 둥근 직사각형 182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모서리가 둥근 직사각형 188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모서리가 둥근 직사각형 189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모서리가 둥근 직사각형 190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92" name="그룹 191"/>
            <p:cNvGrpSpPr/>
            <p:nvPr/>
          </p:nvGrpSpPr>
          <p:grpSpPr>
            <a:xfrm>
              <a:off x="6533639" y="6533469"/>
              <a:ext cx="3364431" cy="236370"/>
              <a:chOff x="-91006" y="6533470"/>
              <a:chExt cx="3364431" cy="236370"/>
            </a:xfrm>
          </p:grpSpPr>
          <p:sp>
            <p:nvSpPr>
              <p:cNvPr id="193" name="모서리가 둥근 직사각형 192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모서리가 둥근 직사각형 205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211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모서리가 둥근 직사각형 215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모서리가 둥근 직사각형 216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모서리가 둥근 직사각형 222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모서리가 둥근 직사각형 223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모서리가 둥근 직사각형 224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모서리가 둥근 직사각형 225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모서리가 둥근 직사각형 235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모서리가 둥근 직사각형 236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모서리가 둥근 직사각형 237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모서리가 둥근 직사각형 238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모서리가 둥근 직사각형 239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모서리가 둥근 직사각형 240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모서리가 둥근 직사각형 241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모서리가 둥근 직사각형 242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모서리가 둥근 직사각형 243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모서리가 둥근 직사각형 244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모서리가 둥근 직사각형 245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모서리가 둥근 직사각형 246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모서리가 둥근 직사각형 247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모서리가 둥근 직사각형 248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모서리가 둥근 직사각형 249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모서리가 둥근 직사각형 250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모서리가 둥근 직사각형 251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모서리가 둥근 직사각형 252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모서리가 둥근 직사각형 253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모서리가 둥근 직사각형 254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모서리가 둥근 직사각형 255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모서리가 둥근 직사각형 256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모서리가 둥근 직사각형 257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모서리가 둥근 직사각형 261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6" name="모서리가 둥근 직사각형 265"/>
            <p:cNvSpPr/>
            <p:nvPr/>
          </p:nvSpPr>
          <p:spPr>
            <a:xfrm>
              <a:off x="998112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모서리가 둥근 직사각형 266"/>
            <p:cNvSpPr/>
            <p:nvPr/>
          </p:nvSpPr>
          <p:spPr>
            <a:xfrm>
              <a:off x="10119061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모서리가 둥근 직사각형 267"/>
            <p:cNvSpPr/>
            <p:nvPr/>
          </p:nvSpPr>
          <p:spPr>
            <a:xfrm>
              <a:off x="1025699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모서리가 둥근 직사각형 268"/>
            <p:cNvSpPr/>
            <p:nvPr/>
          </p:nvSpPr>
          <p:spPr>
            <a:xfrm>
              <a:off x="1039493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모서리가 둥근 직사각형 269"/>
            <p:cNvSpPr/>
            <p:nvPr/>
          </p:nvSpPr>
          <p:spPr>
            <a:xfrm>
              <a:off x="1053287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모서리가 둥근 직사각형 270"/>
            <p:cNvSpPr/>
            <p:nvPr/>
          </p:nvSpPr>
          <p:spPr>
            <a:xfrm>
              <a:off x="1067080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모서리가 둥근 직사각형 271"/>
            <p:cNvSpPr/>
            <p:nvPr/>
          </p:nvSpPr>
          <p:spPr>
            <a:xfrm>
              <a:off x="1080874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모서리가 둥근 직사각형 272"/>
            <p:cNvSpPr/>
            <p:nvPr/>
          </p:nvSpPr>
          <p:spPr>
            <a:xfrm>
              <a:off x="1094668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모서리가 둥근 직사각형 273"/>
            <p:cNvSpPr/>
            <p:nvPr/>
          </p:nvSpPr>
          <p:spPr>
            <a:xfrm>
              <a:off x="1108461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모서리가 둥근 직사각형 274"/>
            <p:cNvSpPr/>
            <p:nvPr/>
          </p:nvSpPr>
          <p:spPr>
            <a:xfrm>
              <a:off x="1122255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모서리가 둥근 직사각형 275"/>
            <p:cNvSpPr/>
            <p:nvPr/>
          </p:nvSpPr>
          <p:spPr>
            <a:xfrm>
              <a:off x="1136049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1149842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모서리가 둥근 직사각형 277"/>
            <p:cNvSpPr/>
            <p:nvPr/>
          </p:nvSpPr>
          <p:spPr>
            <a:xfrm>
              <a:off x="1163636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모서리가 둥근 직사각형 278"/>
            <p:cNvSpPr/>
            <p:nvPr/>
          </p:nvSpPr>
          <p:spPr>
            <a:xfrm>
              <a:off x="1177430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모서리가 둥근 직사각형 279"/>
            <p:cNvSpPr/>
            <p:nvPr/>
          </p:nvSpPr>
          <p:spPr>
            <a:xfrm>
              <a:off x="1191223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모서리가 둥근 직사각형 280"/>
            <p:cNvSpPr/>
            <p:nvPr/>
          </p:nvSpPr>
          <p:spPr>
            <a:xfrm>
              <a:off x="1205017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모서리가 둥근 직사각형 281"/>
            <p:cNvSpPr/>
            <p:nvPr/>
          </p:nvSpPr>
          <p:spPr>
            <a:xfrm>
              <a:off x="1218811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모서리가 둥근 직사각형 288"/>
            <p:cNvSpPr/>
            <p:nvPr/>
          </p:nvSpPr>
          <p:spPr>
            <a:xfrm>
              <a:off x="991419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모서리가 둥근 직사각형 289"/>
            <p:cNvSpPr/>
            <p:nvPr/>
          </p:nvSpPr>
          <p:spPr>
            <a:xfrm>
              <a:off x="1005212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모서리가 둥근 직사각형 290"/>
            <p:cNvSpPr/>
            <p:nvPr/>
          </p:nvSpPr>
          <p:spPr>
            <a:xfrm>
              <a:off x="1019006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모서리가 둥근 직사각형 291"/>
            <p:cNvSpPr/>
            <p:nvPr/>
          </p:nvSpPr>
          <p:spPr>
            <a:xfrm>
              <a:off x="1032800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모서리가 둥근 직사각형 292"/>
            <p:cNvSpPr/>
            <p:nvPr/>
          </p:nvSpPr>
          <p:spPr>
            <a:xfrm>
              <a:off x="1046593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모서리가 둥근 직사각형 293"/>
            <p:cNvSpPr/>
            <p:nvPr/>
          </p:nvSpPr>
          <p:spPr>
            <a:xfrm>
              <a:off x="1060387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모서리가 둥근 직사각형 294"/>
            <p:cNvSpPr/>
            <p:nvPr/>
          </p:nvSpPr>
          <p:spPr>
            <a:xfrm>
              <a:off x="1074181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모서리가 둥근 직사각형 295"/>
            <p:cNvSpPr/>
            <p:nvPr/>
          </p:nvSpPr>
          <p:spPr>
            <a:xfrm>
              <a:off x="1087974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모서리가 둥근 직사각형 296"/>
            <p:cNvSpPr/>
            <p:nvPr/>
          </p:nvSpPr>
          <p:spPr>
            <a:xfrm>
              <a:off x="1101768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모서리가 둥근 직사각형 297"/>
            <p:cNvSpPr/>
            <p:nvPr/>
          </p:nvSpPr>
          <p:spPr>
            <a:xfrm>
              <a:off x="1115562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모서리가 둥근 직사각형 298"/>
            <p:cNvSpPr/>
            <p:nvPr/>
          </p:nvSpPr>
          <p:spPr>
            <a:xfrm>
              <a:off x="1129355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모서리가 둥근 직사각형 299"/>
            <p:cNvSpPr/>
            <p:nvPr/>
          </p:nvSpPr>
          <p:spPr>
            <a:xfrm>
              <a:off x="1143149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모서리가 둥근 직사각형 300"/>
            <p:cNvSpPr/>
            <p:nvPr/>
          </p:nvSpPr>
          <p:spPr>
            <a:xfrm>
              <a:off x="1156943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모서리가 둥근 직사각형 301"/>
            <p:cNvSpPr/>
            <p:nvPr/>
          </p:nvSpPr>
          <p:spPr>
            <a:xfrm>
              <a:off x="1170736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모서리가 둥근 직사각형 302"/>
            <p:cNvSpPr/>
            <p:nvPr/>
          </p:nvSpPr>
          <p:spPr>
            <a:xfrm>
              <a:off x="1184530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모서리가 둥근 직사각형 303"/>
            <p:cNvSpPr/>
            <p:nvPr/>
          </p:nvSpPr>
          <p:spPr>
            <a:xfrm>
              <a:off x="1198324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모서리가 둥근 직사각형 304"/>
            <p:cNvSpPr/>
            <p:nvPr/>
          </p:nvSpPr>
          <p:spPr>
            <a:xfrm>
              <a:off x="1212117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모서리가 둥근 직사각형 311"/>
            <p:cNvSpPr/>
            <p:nvPr/>
          </p:nvSpPr>
          <p:spPr>
            <a:xfrm>
              <a:off x="998112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모서리가 둥근 직사각형 312"/>
            <p:cNvSpPr/>
            <p:nvPr/>
          </p:nvSpPr>
          <p:spPr>
            <a:xfrm>
              <a:off x="10119061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모서리가 둥근 직사각형 313"/>
            <p:cNvSpPr/>
            <p:nvPr/>
          </p:nvSpPr>
          <p:spPr>
            <a:xfrm>
              <a:off x="1025699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모서리가 둥근 직사각형 314"/>
            <p:cNvSpPr/>
            <p:nvPr/>
          </p:nvSpPr>
          <p:spPr>
            <a:xfrm>
              <a:off x="1039493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모서리가 둥근 직사각형 315"/>
            <p:cNvSpPr/>
            <p:nvPr/>
          </p:nvSpPr>
          <p:spPr>
            <a:xfrm>
              <a:off x="1053287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모서리가 둥근 직사각형 316"/>
            <p:cNvSpPr/>
            <p:nvPr/>
          </p:nvSpPr>
          <p:spPr>
            <a:xfrm>
              <a:off x="1067080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모서리가 둥근 직사각형 317"/>
            <p:cNvSpPr/>
            <p:nvPr/>
          </p:nvSpPr>
          <p:spPr>
            <a:xfrm>
              <a:off x="1080874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모서리가 둥근 직사각형 318"/>
            <p:cNvSpPr/>
            <p:nvPr/>
          </p:nvSpPr>
          <p:spPr>
            <a:xfrm>
              <a:off x="1094668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모서리가 둥근 직사각형 319"/>
            <p:cNvSpPr/>
            <p:nvPr/>
          </p:nvSpPr>
          <p:spPr>
            <a:xfrm>
              <a:off x="1108461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모서리가 둥근 직사각형 320"/>
            <p:cNvSpPr/>
            <p:nvPr/>
          </p:nvSpPr>
          <p:spPr>
            <a:xfrm>
              <a:off x="1122255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모서리가 둥근 직사각형 321"/>
            <p:cNvSpPr/>
            <p:nvPr/>
          </p:nvSpPr>
          <p:spPr>
            <a:xfrm>
              <a:off x="1136049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모서리가 둥근 직사각형 322"/>
            <p:cNvSpPr/>
            <p:nvPr/>
          </p:nvSpPr>
          <p:spPr>
            <a:xfrm>
              <a:off x="1149842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모서리가 둥근 직사각형 323"/>
            <p:cNvSpPr/>
            <p:nvPr/>
          </p:nvSpPr>
          <p:spPr>
            <a:xfrm>
              <a:off x="1163636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모서리가 둥근 직사각형 324"/>
            <p:cNvSpPr/>
            <p:nvPr/>
          </p:nvSpPr>
          <p:spPr>
            <a:xfrm>
              <a:off x="1177430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모서리가 둥근 직사각형 325"/>
            <p:cNvSpPr/>
            <p:nvPr/>
          </p:nvSpPr>
          <p:spPr>
            <a:xfrm>
              <a:off x="1191223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모서리가 둥근 직사각형 326"/>
            <p:cNvSpPr/>
            <p:nvPr/>
          </p:nvSpPr>
          <p:spPr>
            <a:xfrm>
              <a:off x="1205017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모서리가 둥근 직사각형 327"/>
            <p:cNvSpPr/>
            <p:nvPr/>
          </p:nvSpPr>
          <p:spPr>
            <a:xfrm>
              <a:off x="1218811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모서리가 둥근 직사각형 334"/>
            <p:cNvSpPr/>
            <p:nvPr/>
          </p:nvSpPr>
          <p:spPr>
            <a:xfrm>
              <a:off x="984318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모서리가 둥근 직사각형 335"/>
            <p:cNvSpPr/>
            <p:nvPr/>
          </p:nvSpPr>
          <p:spPr>
            <a:xfrm>
              <a:off x="984318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75" name="TextBox 674"/>
          <p:cNvSpPr txBox="1"/>
          <p:nvPr/>
        </p:nvSpPr>
        <p:spPr>
          <a:xfrm>
            <a:off x="4263608" y="972718"/>
            <a:ext cx="366478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4. </a:t>
            </a:r>
            <a:r>
              <a:rPr lang="ko-KR" altLang="en-US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장애학생 취업지원</a:t>
            </a:r>
            <a:endParaRPr lang="ko-KR" altLang="en-US" sz="5400" dirty="0">
              <a:ln>
                <a:solidFill>
                  <a:schemeClr val="accent1">
                    <a:alpha val="0"/>
                  </a:schemeClr>
                </a:solidFill>
              </a:ln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324475" y="320332"/>
            <a:ext cx="1543050" cy="400110"/>
            <a:chOff x="5324475" y="320332"/>
            <a:chExt cx="1543050" cy="400110"/>
          </a:xfrm>
        </p:grpSpPr>
        <p:sp>
          <p:nvSpPr>
            <p:cNvPr id="676" name="TextBox 675"/>
            <p:cNvSpPr txBox="1"/>
            <p:nvPr/>
          </p:nvSpPr>
          <p:spPr>
            <a:xfrm>
              <a:off x="5865006" y="320332"/>
              <a:ext cx="46198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0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04</a:t>
              </a:r>
              <a:endParaRPr lang="ko-KR" altLang="en-US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677" name="모서리가 둥근 직사각형 340"/>
            <p:cNvSpPr/>
            <p:nvPr/>
          </p:nvSpPr>
          <p:spPr>
            <a:xfrm rot="18900000">
              <a:off x="5911355" y="335510"/>
              <a:ext cx="369290" cy="369756"/>
            </a:xfrm>
            <a:prstGeom prst="roundRect">
              <a:avLst>
                <a:gd name="adj" fmla="val 18334"/>
              </a:avLst>
            </a:prstGeom>
            <a:noFill/>
            <a:ln w="50800">
              <a:solidFill>
                <a:srgbClr val="7D9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78" name="직선 연결선 677"/>
            <p:cNvCxnSpPr>
              <a:stCxn id="676" idx="3"/>
            </p:cNvCxnSpPr>
            <p:nvPr/>
          </p:nvCxnSpPr>
          <p:spPr>
            <a:xfrm>
              <a:off x="6326992" y="520387"/>
              <a:ext cx="540533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79" name="직선 연결선 678"/>
            <p:cNvCxnSpPr>
              <a:endCxn id="676" idx="1"/>
            </p:cNvCxnSpPr>
            <p:nvPr/>
          </p:nvCxnSpPr>
          <p:spPr>
            <a:xfrm>
              <a:off x="5324475" y="520387"/>
              <a:ext cx="540531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80" name="TextBox 679"/>
          <p:cNvSpPr txBox="1"/>
          <p:nvPr/>
        </p:nvSpPr>
        <p:spPr>
          <a:xfrm>
            <a:off x="5751995" y="781997"/>
            <a:ext cx="68800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7D95B8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고용알선</a:t>
            </a:r>
            <a:endParaRPr lang="ko-KR" altLang="en-US" sz="2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7D95B8"/>
              </a:solidFill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83" name="그룹 282"/>
          <p:cNvGrpSpPr/>
          <p:nvPr/>
        </p:nvGrpSpPr>
        <p:grpSpPr>
          <a:xfrm>
            <a:off x="69625" y="290836"/>
            <a:ext cx="1535892" cy="387203"/>
            <a:chOff x="10159199" y="6387799"/>
            <a:chExt cx="1535892" cy="387203"/>
          </a:xfrm>
        </p:grpSpPr>
        <p:sp>
          <p:nvSpPr>
            <p:cNvPr id="284" name="TextBox 283"/>
            <p:cNvSpPr txBox="1"/>
            <p:nvPr/>
          </p:nvSpPr>
          <p:spPr>
            <a:xfrm rot="21092496">
              <a:off x="10159199" y="6387799"/>
              <a:ext cx="1268496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E6B723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장애인고용공단 </a:t>
              </a:r>
              <a:endParaRPr lang="ko-KR" altLang="en-US" sz="1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endParaRPr>
            </a:p>
          </p:txBody>
        </p:sp>
        <p:sp>
          <p:nvSpPr>
            <p:cNvPr id="285" name="TextBox 284"/>
            <p:cNvSpPr txBox="1"/>
            <p:nvPr/>
          </p:nvSpPr>
          <p:spPr>
            <a:xfrm rot="838915">
              <a:off x="11136017" y="6482614"/>
              <a:ext cx="559074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사</a:t>
              </a:r>
              <a:r>
                <a:rPr lang="ko-KR" altLang="en-US" sz="1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업</a:t>
              </a:r>
            </a:p>
          </p:txBody>
        </p:sp>
      </p:grpSp>
      <p:pic>
        <p:nvPicPr>
          <p:cNvPr id="286" name="그림 28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1" y="3295166"/>
            <a:ext cx="375239" cy="375239"/>
          </a:xfrm>
          <a:prstGeom prst="rect">
            <a:avLst/>
          </a:prstGeom>
        </p:spPr>
      </p:pic>
      <p:sp>
        <p:nvSpPr>
          <p:cNvPr id="287" name="TextBox 286"/>
          <p:cNvSpPr txBox="1"/>
          <p:nvPr/>
        </p:nvSpPr>
        <p:spPr>
          <a:xfrm>
            <a:off x="1057170" y="3210517"/>
            <a:ext cx="92846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흐름</a:t>
            </a:r>
            <a:r>
              <a: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도</a:t>
            </a:r>
          </a:p>
        </p:txBody>
      </p:sp>
      <p:pic>
        <p:nvPicPr>
          <p:cNvPr id="288" name="그림 28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1" y="1874522"/>
            <a:ext cx="375239" cy="375239"/>
          </a:xfrm>
          <a:prstGeom prst="rect">
            <a:avLst/>
          </a:prstGeom>
        </p:spPr>
      </p:pic>
      <p:sp>
        <p:nvSpPr>
          <p:cNvPr id="306" name="TextBox 305"/>
          <p:cNvSpPr txBox="1"/>
          <p:nvPr/>
        </p:nvSpPr>
        <p:spPr>
          <a:xfrm>
            <a:off x="1057169" y="1789873"/>
            <a:ext cx="614696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장애학생취업지원</a:t>
            </a:r>
            <a:r>
              <a:rPr lang="en-US" altLang="ko-KR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(</a:t>
            </a:r>
            <a:r>
              <a:rPr lang="ko-KR" altLang="en-US" sz="2400" b="1" spc="3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워크투게더</a:t>
            </a:r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 센터</a:t>
            </a:r>
            <a:r>
              <a:rPr lang="en-US" altLang="ko-KR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)</a:t>
            </a:r>
            <a:r>
              <a: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 </a:t>
            </a:r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사업이란</a:t>
            </a:r>
            <a:r>
              <a:rPr lang="en-US" altLang="ko-KR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?</a:t>
            </a:r>
            <a:endParaRPr lang="ko-KR" altLang="en-US" sz="24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07" name="모서리가 둥근 직사각형 306"/>
          <p:cNvSpPr/>
          <p:nvPr/>
        </p:nvSpPr>
        <p:spPr>
          <a:xfrm flipV="1">
            <a:off x="1080459" y="3782509"/>
            <a:ext cx="2729733" cy="489648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8" name="모서리가 둥근 직사각형 307"/>
          <p:cNvSpPr/>
          <p:nvPr/>
        </p:nvSpPr>
        <p:spPr>
          <a:xfrm flipV="1">
            <a:off x="1090126" y="4420770"/>
            <a:ext cx="2729733" cy="489648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9" name="모서리가 둥근 직사각형 308"/>
          <p:cNvSpPr/>
          <p:nvPr/>
        </p:nvSpPr>
        <p:spPr>
          <a:xfrm flipV="1">
            <a:off x="1099794" y="5059031"/>
            <a:ext cx="2729733" cy="489648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0" name="모서리가 둥근 직사각형 309"/>
          <p:cNvSpPr/>
          <p:nvPr/>
        </p:nvSpPr>
        <p:spPr>
          <a:xfrm flipV="1">
            <a:off x="1108892" y="5697292"/>
            <a:ext cx="2729733" cy="489648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1" name="그림 3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30148" y="4158315"/>
            <a:ext cx="382020" cy="362044"/>
          </a:xfrm>
          <a:prstGeom prst="rect">
            <a:avLst/>
          </a:prstGeom>
        </p:spPr>
      </p:pic>
      <p:pic>
        <p:nvPicPr>
          <p:cNvPr id="332" name="그림 3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30149" y="4801363"/>
            <a:ext cx="382020" cy="362044"/>
          </a:xfrm>
          <a:prstGeom prst="rect">
            <a:avLst/>
          </a:prstGeom>
        </p:spPr>
      </p:pic>
      <p:pic>
        <p:nvPicPr>
          <p:cNvPr id="333" name="그림 3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54315" y="5430309"/>
            <a:ext cx="382020" cy="362044"/>
          </a:xfrm>
          <a:prstGeom prst="rect">
            <a:avLst/>
          </a:prstGeom>
        </p:spPr>
      </p:pic>
      <p:sp>
        <p:nvSpPr>
          <p:cNvPr id="337" name="TextBox 336"/>
          <p:cNvSpPr txBox="1"/>
          <p:nvPr/>
        </p:nvSpPr>
        <p:spPr>
          <a:xfrm>
            <a:off x="1147740" y="3796500"/>
            <a:ext cx="25937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2400" b="1" spc="30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진로설계컨설</a:t>
            </a:r>
            <a:r>
              <a:rPr lang="ko-KR" altLang="en-US" sz="2400" b="1" spc="30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팅</a:t>
            </a:r>
            <a:endParaRPr lang="ko-KR" altLang="en-US" sz="24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1147740" y="4434761"/>
            <a:ext cx="25937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취업준비프로그</a:t>
            </a:r>
            <a:r>
              <a: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램</a:t>
            </a:r>
          </a:p>
        </p:txBody>
      </p:sp>
      <p:sp>
        <p:nvSpPr>
          <p:cNvPr id="340" name="TextBox 339"/>
          <p:cNvSpPr txBox="1"/>
          <p:nvPr/>
        </p:nvSpPr>
        <p:spPr>
          <a:xfrm>
            <a:off x="1169870" y="5059031"/>
            <a:ext cx="25937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취업연계프로그</a:t>
            </a:r>
            <a:r>
              <a: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램</a:t>
            </a:r>
          </a:p>
        </p:txBody>
      </p:sp>
      <p:sp>
        <p:nvSpPr>
          <p:cNvPr id="341" name="TextBox 340"/>
          <p:cNvSpPr txBox="1"/>
          <p:nvPr/>
        </p:nvSpPr>
        <p:spPr>
          <a:xfrm>
            <a:off x="1196403" y="5711283"/>
            <a:ext cx="25937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취업알선</a:t>
            </a:r>
            <a:r>
              <a:rPr lang="en-US" altLang="ko-KR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/</a:t>
            </a:r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사례관리</a:t>
            </a:r>
            <a:endParaRPr lang="ko-KR" altLang="en-US" sz="24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3931699" y="3854207"/>
            <a:ext cx="2720686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초기상담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,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직업능력평가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,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개별진로계획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pic>
        <p:nvPicPr>
          <p:cNvPr id="346" name="그림 3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3003" y="3379815"/>
            <a:ext cx="375239" cy="375239"/>
          </a:xfrm>
          <a:prstGeom prst="rect">
            <a:avLst/>
          </a:prstGeom>
        </p:spPr>
      </p:pic>
      <p:sp>
        <p:nvSpPr>
          <p:cNvPr id="347" name="TextBox 346"/>
          <p:cNvSpPr txBox="1"/>
          <p:nvPr/>
        </p:nvSpPr>
        <p:spPr>
          <a:xfrm>
            <a:off x="8737941" y="3295166"/>
            <a:ext cx="136192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신청대</a:t>
            </a:r>
            <a:r>
              <a: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상</a:t>
            </a:r>
          </a:p>
        </p:txBody>
      </p:sp>
      <p:sp>
        <p:nvSpPr>
          <p:cNvPr id="349" name="TextBox 348"/>
          <p:cNvSpPr txBox="1"/>
          <p:nvPr/>
        </p:nvSpPr>
        <p:spPr>
          <a:xfrm>
            <a:off x="8710932" y="3907099"/>
            <a:ext cx="215155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-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고등학교 특수학교 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2.3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학년 </a:t>
            </a:r>
            <a:endParaRPr lang="en-US" altLang="ko-KR" sz="1500" u="sng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- </a:t>
            </a:r>
            <a:r>
              <a:rPr lang="ko-KR" altLang="en-US" sz="1500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전공과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 재학중인 장애학생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8115369" y="4724806"/>
            <a:ext cx="3952353" cy="1543033"/>
            <a:chOff x="8115369" y="4561074"/>
            <a:chExt cx="3952353" cy="1543033"/>
          </a:xfrm>
        </p:grpSpPr>
        <p:sp>
          <p:nvSpPr>
            <p:cNvPr id="350" name="TextBox 349"/>
            <p:cNvSpPr txBox="1"/>
            <p:nvPr/>
          </p:nvSpPr>
          <p:spPr>
            <a:xfrm>
              <a:off x="8781876" y="4589428"/>
              <a:ext cx="108067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전공과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5369" y="4561074"/>
              <a:ext cx="518375" cy="518375"/>
            </a:xfrm>
            <a:prstGeom prst="rect">
              <a:avLst/>
            </a:prstGeom>
          </p:spPr>
        </p:pic>
        <p:sp>
          <p:nvSpPr>
            <p:cNvPr id="351" name="TextBox 350"/>
            <p:cNvSpPr txBox="1"/>
            <p:nvPr/>
          </p:nvSpPr>
          <p:spPr>
            <a:xfrm>
              <a:off x="8672241" y="5180777"/>
              <a:ext cx="3395481" cy="92333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특수학교에서 정규 고등학교 과정을 마쳤으나</a:t>
              </a:r>
              <a:endPara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직업생활로 전이가 바로 어려운 학생을 대상으로</a:t>
              </a:r>
              <a:endPara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1~2</a:t>
              </a:r>
              <a:r>
                <a:rPr lang="ko-KR" altLang="en-US" sz="15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년 추가적으로 취업 교육하는 학급</a:t>
              </a:r>
              <a:endPara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</p:grpSp>
      <p:sp>
        <p:nvSpPr>
          <p:cNvPr id="329" name="TextBox 328"/>
          <p:cNvSpPr txBox="1"/>
          <p:nvPr/>
        </p:nvSpPr>
        <p:spPr>
          <a:xfrm>
            <a:off x="1192000" y="2286542"/>
            <a:ext cx="1041461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고등학교 및 전공과 재학중인 장애학생을 대상으로 개별욕구와 능력에 맞는 진로설계컨설팅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,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취업준비프로그램을 제공해 졸업 후 취업을 통한 사회진출을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지원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3931699" y="4336054"/>
            <a:ext cx="306291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구직역량강화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,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이미지컨설팅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,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직업훈련체험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직업체험기관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/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사업체 견학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, </a:t>
            </a:r>
            <a:r>
              <a:rPr lang="ko-KR" altLang="en-US" sz="15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일배움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3920997" y="5119189"/>
            <a:ext cx="3248416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지원고용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,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직업훈련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, </a:t>
            </a:r>
            <a:r>
              <a:rPr lang="ko-KR" altLang="en-US" sz="15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취성패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,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중증장애인 </a:t>
            </a:r>
            <a:r>
              <a:rPr lang="ko-KR" altLang="en-US" sz="15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인턴제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3967461" y="5757450"/>
            <a:ext cx="1942286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취업알선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, 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취업 후 적응지도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066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그룹 337"/>
          <p:cNvGrpSpPr/>
          <p:nvPr/>
        </p:nvGrpSpPr>
        <p:grpSpPr>
          <a:xfrm>
            <a:off x="-103706" y="6495369"/>
            <a:ext cx="12399999" cy="236371"/>
            <a:chOff x="-91006" y="6533469"/>
            <a:chExt cx="12399999" cy="236371"/>
          </a:xfrm>
        </p:grpSpPr>
        <p:grpSp>
          <p:nvGrpSpPr>
            <p:cNvPr id="118" name="그룹 117"/>
            <p:cNvGrpSpPr/>
            <p:nvPr/>
          </p:nvGrpSpPr>
          <p:grpSpPr>
            <a:xfrm>
              <a:off x="-91006" y="6533470"/>
              <a:ext cx="3364431" cy="236370"/>
              <a:chOff x="-91006" y="6533470"/>
              <a:chExt cx="3364431" cy="236370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모서리가 둥근 직사각형 49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모서리가 둥근 직사각형 50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모서리가 둥근 직사각형 51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모서리가 둥근 직사각형 52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모서리가 둥근 직사각형 53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모서리가 둥근 직사각형 54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모서리가 둥근 직사각형 55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모서리가 둥근 직사각형 56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모서리가 둥근 직사각형 57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모서리가 둥근 직사각형 58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모서리가 둥근 직사각형 59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모서리가 둥근 직사각형 60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모서리가 둥근 직사각형 61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모서리가 둥근 직사각형 62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모서리가 둥근 직사각형 67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모서리가 둥근 직사각형 72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모서리가 둥근 직사각형 73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모서리가 둥근 직사각형 74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모서리가 둥근 직사각형 75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모서리가 둥근 직사각형 76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모서리가 둥근 직사각형 77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모서리가 둥근 직사각형 78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모서리가 둥근 직사각형 79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모서리가 둥근 직사각형 80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모서리가 둥근 직사각형 81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모서리가 둥근 직사각형 84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모서리가 둥근 직사각형 95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모서리가 둥근 직사각형 96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97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모서리가 둥근 직사각형 101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모서리가 둥근 직사각형 102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모서리가 둥근 직사각형 103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모서리가 둥근 직사각형 104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모서리가 둥근 직사각형 105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모서리가 둥근 직사각형 106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모서리가 둥근 직사각형 107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모서리가 둥근 직사각형 108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모서리가 둥근 직사각형 109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모서리가 둥근 직사각형 110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모서리가 둥근 직사각형 111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모서리가 둥근 직사각형 113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모서리가 둥근 직사각형 114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모서리가 둥근 직사각형 116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9" name="그룹 118"/>
            <p:cNvGrpSpPr/>
            <p:nvPr/>
          </p:nvGrpSpPr>
          <p:grpSpPr>
            <a:xfrm>
              <a:off x="3219473" y="6533470"/>
              <a:ext cx="3364431" cy="236370"/>
              <a:chOff x="-91006" y="6533470"/>
              <a:chExt cx="3364431" cy="236370"/>
            </a:xfrm>
          </p:grpSpPr>
          <p:sp>
            <p:nvSpPr>
              <p:cNvPr id="120" name="모서리가 둥근 직사각형 119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모서리가 둥근 직사각형 120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모서리가 둥근 직사각형 121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모서리가 둥근 직사각형 122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모서리가 둥근 직사각형 123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모서리가 둥근 직사각형 126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모서리가 둥근 직사각형 131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모서리가 둥근 직사각형 135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모서리가 둥근 직사각형 140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141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모서리가 둥근 직사각형 160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모서리가 둥근 직사각형 161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모서리가 둥근 직사각형 162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모서리가 둥근 직사각형 163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모서리가 둥근 직사각형 182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모서리가 둥근 직사각형 188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모서리가 둥근 직사각형 189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모서리가 둥근 직사각형 190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92" name="그룹 191"/>
            <p:cNvGrpSpPr/>
            <p:nvPr/>
          </p:nvGrpSpPr>
          <p:grpSpPr>
            <a:xfrm>
              <a:off x="6533639" y="6533469"/>
              <a:ext cx="3364431" cy="236370"/>
              <a:chOff x="-91006" y="6533470"/>
              <a:chExt cx="3364431" cy="236370"/>
            </a:xfrm>
          </p:grpSpPr>
          <p:sp>
            <p:nvSpPr>
              <p:cNvPr id="193" name="모서리가 둥근 직사각형 192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모서리가 둥근 직사각형 205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211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모서리가 둥근 직사각형 215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모서리가 둥근 직사각형 216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모서리가 둥근 직사각형 222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모서리가 둥근 직사각형 223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모서리가 둥근 직사각형 224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모서리가 둥근 직사각형 225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모서리가 둥근 직사각형 235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모서리가 둥근 직사각형 236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모서리가 둥근 직사각형 237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모서리가 둥근 직사각형 238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모서리가 둥근 직사각형 239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모서리가 둥근 직사각형 240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모서리가 둥근 직사각형 241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모서리가 둥근 직사각형 242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모서리가 둥근 직사각형 243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모서리가 둥근 직사각형 244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모서리가 둥근 직사각형 245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모서리가 둥근 직사각형 246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모서리가 둥근 직사각형 247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모서리가 둥근 직사각형 248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모서리가 둥근 직사각형 249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모서리가 둥근 직사각형 250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모서리가 둥근 직사각형 251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모서리가 둥근 직사각형 252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모서리가 둥근 직사각형 253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모서리가 둥근 직사각형 254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모서리가 둥근 직사각형 255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모서리가 둥근 직사각형 256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모서리가 둥근 직사각형 257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모서리가 둥근 직사각형 261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6" name="모서리가 둥근 직사각형 265"/>
            <p:cNvSpPr/>
            <p:nvPr/>
          </p:nvSpPr>
          <p:spPr>
            <a:xfrm>
              <a:off x="998112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모서리가 둥근 직사각형 266"/>
            <p:cNvSpPr/>
            <p:nvPr/>
          </p:nvSpPr>
          <p:spPr>
            <a:xfrm>
              <a:off x="10119061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모서리가 둥근 직사각형 267"/>
            <p:cNvSpPr/>
            <p:nvPr/>
          </p:nvSpPr>
          <p:spPr>
            <a:xfrm>
              <a:off x="1025699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모서리가 둥근 직사각형 268"/>
            <p:cNvSpPr/>
            <p:nvPr/>
          </p:nvSpPr>
          <p:spPr>
            <a:xfrm>
              <a:off x="1039493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모서리가 둥근 직사각형 269"/>
            <p:cNvSpPr/>
            <p:nvPr/>
          </p:nvSpPr>
          <p:spPr>
            <a:xfrm>
              <a:off x="1053287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모서리가 둥근 직사각형 270"/>
            <p:cNvSpPr/>
            <p:nvPr/>
          </p:nvSpPr>
          <p:spPr>
            <a:xfrm>
              <a:off x="1067080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모서리가 둥근 직사각형 271"/>
            <p:cNvSpPr/>
            <p:nvPr/>
          </p:nvSpPr>
          <p:spPr>
            <a:xfrm>
              <a:off x="1080874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모서리가 둥근 직사각형 272"/>
            <p:cNvSpPr/>
            <p:nvPr/>
          </p:nvSpPr>
          <p:spPr>
            <a:xfrm>
              <a:off x="1094668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모서리가 둥근 직사각형 273"/>
            <p:cNvSpPr/>
            <p:nvPr/>
          </p:nvSpPr>
          <p:spPr>
            <a:xfrm>
              <a:off x="1108461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모서리가 둥근 직사각형 274"/>
            <p:cNvSpPr/>
            <p:nvPr/>
          </p:nvSpPr>
          <p:spPr>
            <a:xfrm>
              <a:off x="1122255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모서리가 둥근 직사각형 275"/>
            <p:cNvSpPr/>
            <p:nvPr/>
          </p:nvSpPr>
          <p:spPr>
            <a:xfrm>
              <a:off x="1136049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1149842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모서리가 둥근 직사각형 277"/>
            <p:cNvSpPr/>
            <p:nvPr/>
          </p:nvSpPr>
          <p:spPr>
            <a:xfrm>
              <a:off x="1163636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모서리가 둥근 직사각형 278"/>
            <p:cNvSpPr/>
            <p:nvPr/>
          </p:nvSpPr>
          <p:spPr>
            <a:xfrm>
              <a:off x="1177430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모서리가 둥근 직사각형 279"/>
            <p:cNvSpPr/>
            <p:nvPr/>
          </p:nvSpPr>
          <p:spPr>
            <a:xfrm>
              <a:off x="1191223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모서리가 둥근 직사각형 280"/>
            <p:cNvSpPr/>
            <p:nvPr/>
          </p:nvSpPr>
          <p:spPr>
            <a:xfrm>
              <a:off x="1205017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모서리가 둥근 직사각형 281"/>
            <p:cNvSpPr/>
            <p:nvPr/>
          </p:nvSpPr>
          <p:spPr>
            <a:xfrm>
              <a:off x="1218811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모서리가 둥근 직사각형 288"/>
            <p:cNvSpPr/>
            <p:nvPr/>
          </p:nvSpPr>
          <p:spPr>
            <a:xfrm>
              <a:off x="991419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모서리가 둥근 직사각형 289"/>
            <p:cNvSpPr/>
            <p:nvPr/>
          </p:nvSpPr>
          <p:spPr>
            <a:xfrm>
              <a:off x="1005212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모서리가 둥근 직사각형 290"/>
            <p:cNvSpPr/>
            <p:nvPr/>
          </p:nvSpPr>
          <p:spPr>
            <a:xfrm>
              <a:off x="1019006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모서리가 둥근 직사각형 291"/>
            <p:cNvSpPr/>
            <p:nvPr/>
          </p:nvSpPr>
          <p:spPr>
            <a:xfrm>
              <a:off x="1032800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모서리가 둥근 직사각형 292"/>
            <p:cNvSpPr/>
            <p:nvPr/>
          </p:nvSpPr>
          <p:spPr>
            <a:xfrm>
              <a:off x="1046593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모서리가 둥근 직사각형 293"/>
            <p:cNvSpPr/>
            <p:nvPr/>
          </p:nvSpPr>
          <p:spPr>
            <a:xfrm>
              <a:off x="1060387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모서리가 둥근 직사각형 294"/>
            <p:cNvSpPr/>
            <p:nvPr/>
          </p:nvSpPr>
          <p:spPr>
            <a:xfrm>
              <a:off x="1074181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모서리가 둥근 직사각형 295"/>
            <p:cNvSpPr/>
            <p:nvPr/>
          </p:nvSpPr>
          <p:spPr>
            <a:xfrm>
              <a:off x="1087974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모서리가 둥근 직사각형 296"/>
            <p:cNvSpPr/>
            <p:nvPr/>
          </p:nvSpPr>
          <p:spPr>
            <a:xfrm>
              <a:off x="1101768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모서리가 둥근 직사각형 297"/>
            <p:cNvSpPr/>
            <p:nvPr/>
          </p:nvSpPr>
          <p:spPr>
            <a:xfrm>
              <a:off x="1115562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모서리가 둥근 직사각형 298"/>
            <p:cNvSpPr/>
            <p:nvPr/>
          </p:nvSpPr>
          <p:spPr>
            <a:xfrm>
              <a:off x="1129355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모서리가 둥근 직사각형 299"/>
            <p:cNvSpPr/>
            <p:nvPr/>
          </p:nvSpPr>
          <p:spPr>
            <a:xfrm>
              <a:off x="1143149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모서리가 둥근 직사각형 300"/>
            <p:cNvSpPr/>
            <p:nvPr/>
          </p:nvSpPr>
          <p:spPr>
            <a:xfrm>
              <a:off x="1156943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모서리가 둥근 직사각형 301"/>
            <p:cNvSpPr/>
            <p:nvPr/>
          </p:nvSpPr>
          <p:spPr>
            <a:xfrm>
              <a:off x="1170736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모서리가 둥근 직사각형 302"/>
            <p:cNvSpPr/>
            <p:nvPr/>
          </p:nvSpPr>
          <p:spPr>
            <a:xfrm>
              <a:off x="1184530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모서리가 둥근 직사각형 303"/>
            <p:cNvSpPr/>
            <p:nvPr/>
          </p:nvSpPr>
          <p:spPr>
            <a:xfrm>
              <a:off x="1198324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모서리가 둥근 직사각형 304"/>
            <p:cNvSpPr/>
            <p:nvPr/>
          </p:nvSpPr>
          <p:spPr>
            <a:xfrm>
              <a:off x="1212117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모서리가 둥근 직사각형 311"/>
            <p:cNvSpPr/>
            <p:nvPr/>
          </p:nvSpPr>
          <p:spPr>
            <a:xfrm>
              <a:off x="998112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모서리가 둥근 직사각형 312"/>
            <p:cNvSpPr/>
            <p:nvPr/>
          </p:nvSpPr>
          <p:spPr>
            <a:xfrm>
              <a:off x="10119061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모서리가 둥근 직사각형 313"/>
            <p:cNvSpPr/>
            <p:nvPr/>
          </p:nvSpPr>
          <p:spPr>
            <a:xfrm>
              <a:off x="1025699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모서리가 둥근 직사각형 314"/>
            <p:cNvSpPr/>
            <p:nvPr/>
          </p:nvSpPr>
          <p:spPr>
            <a:xfrm>
              <a:off x="1039493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모서리가 둥근 직사각형 315"/>
            <p:cNvSpPr/>
            <p:nvPr/>
          </p:nvSpPr>
          <p:spPr>
            <a:xfrm>
              <a:off x="1053287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모서리가 둥근 직사각형 316"/>
            <p:cNvSpPr/>
            <p:nvPr/>
          </p:nvSpPr>
          <p:spPr>
            <a:xfrm>
              <a:off x="1067080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모서리가 둥근 직사각형 317"/>
            <p:cNvSpPr/>
            <p:nvPr/>
          </p:nvSpPr>
          <p:spPr>
            <a:xfrm>
              <a:off x="1080874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모서리가 둥근 직사각형 318"/>
            <p:cNvSpPr/>
            <p:nvPr/>
          </p:nvSpPr>
          <p:spPr>
            <a:xfrm>
              <a:off x="1094668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모서리가 둥근 직사각형 319"/>
            <p:cNvSpPr/>
            <p:nvPr/>
          </p:nvSpPr>
          <p:spPr>
            <a:xfrm>
              <a:off x="1108461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모서리가 둥근 직사각형 320"/>
            <p:cNvSpPr/>
            <p:nvPr/>
          </p:nvSpPr>
          <p:spPr>
            <a:xfrm>
              <a:off x="1122255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모서리가 둥근 직사각형 321"/>
            <p:cNvSpPr/>
            <p:nvPr/>
          </p:nvSpPr>
          <p:spPr>
            <a:xfrm>
              <a:off x="1136049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모서리가 둥근 직사각형 322"/>
            <p:cNvSpPr/>
            <p:nvPr/>
          </p:nvSpPr>
          <p:spPr>
            <a:xfrm>
              <a:off x="1149842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모서리가 둥근 직사각형 323"/>
            <p:cNvSpPr/>
            <p:nvPr/>
          </p:nvSpPr>
          <p:spPr>
            <a:xfrm>
              <a:off x="1163636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모서리가 둥근 직사각형 324"/>
            <p:cNvSpPr/>
            <p:nvPr/>
          </p:nvSpPr>
          <p:spPr>
            <a:xfrm>
              <a:off x="1177430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모서리가 둥근 직사각형 325"/>
            <p:cNvSpPr/>
            <p:nvPr/>
          </p:nvSpPr>
          <p:spPr>
            <a:xfrm>
              <a:off x="1191223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모서리가 둥근 직사각형 326"/>
            <p:cNvSpPr/>
            <p:nvPr/>
          </p:nvSpPr>
          <p:spPr>
            <a:xfrm>
              <a:off x="1205017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모서리가 둥근 직사각형 327"/>
            <p:cNvSpPr/>
            <p:nvPr/>
          </p:nvSpPr>
          <p:spPr>
            <a:xfrm>
              <a:off x="1218811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모서리가 둥근 직사각형 334"/>
            <p:cNvSpPr/>
            <p:nvPr/>
          </p:nvSpPr>
          <p:spPr>
            <a:xfrm>
              <a:off x="984318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모서리가 둥근 직사각형 335"/>
            <p:cNvSpPr/>
            <p:nvPr/>
          </p:nvSpPr>
          <p:spPr>
            <a:xfrm>
              <a:off x="984318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75" name="TextBox 674"/>
          <p:cNvSpPr txBox="1"/>
          <p:nvPr/>
        </p:nvSpPr>
        <p:spPr>
          <a:xfrm>
            <a:off x="3549477" y="972718"/>
            <a:ext cx="509306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5. </a:t>
            </a:r>
            <a:r>
              <a:rPr lang="ko-KR" altLang="en-US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장애인직업생활재활 상담원</a:t>
            </a:r>
            <a:endParaRPr lang="ko-KR" altLang="en-US" sz="5400" dirty="0">
              <a:ln>
                <a:solidFill>
                  <a:schemeClr val="accent1">
                    <a:alpha val="0"/>
                  </a:schemeClr>
                </a:solidFill>
              </a:ln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324475" y="320332"/>
            <a:ext cx="1543050" cy="400110"/>
            <a:chOff x="5324475" y="320332"/>
            <a:chExt cx="1543050" cy="400110"/>
          </a:xfrm>
        </p:grpSpPr>
        <p:sp>
          <p:nvSpPr>
            <p:cNvPr id="676" name="TextBox 675"/>
            <p:cNvSpPr txBox="1"/>
            <p:nvPr/>
          </p:nvSpPr>
          <p:spPr>
            <a:xfrm>
              <a:off x="5865006" y="320332"/>
              <a:ext cx="46198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0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04</a:t>
              </a:r>
              <a:endParaRPr lang="ko-KR" altLang="en-US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677" name="모서리가 둥근 직사각형 340"/>
            <p:cNvSpPr/>
            <p:nvPr/>
          </p:nvSpPr>
          <p:spPr>
            <a:xfrm rot="18900000">
              <a:off x="5911355" y="335510"/>
              <a:ext cx="369290" cy="369756"/>
            </a:xfrm>
            <a:prstGeom prst="roundRect">
              <a:avLst>
                <a:gd name="adj" fmla="val 18334"/>
              </a:avLst>
            </a:prstGeom>
            <a:noFill/>
            <a:ln w="50800">
              <a:solidFill>
                <a:srgbClr val="7D9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78" name="직선 연결선 677"/>
            <p:cNvCxnSpPr>
              <a:stCxn id="676" idx="3"/>
            </p:cNvCxnSpPr>
            <p:nvPr/>
          </p:nvCxnSpPr>
          <p:spPr>
            <a:xfrm>
              <a:off x="6326992" y="520387"/>
              <a:ext cx="540533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79" name="직선 연결선 678"/>
            <p:cNvCxnSpPr>
              <a:endCxn id="676" idx="1"/>
            </p:cNvCxnSpPr>
            <p:nvPr/>
          </p:nvCxnSpPr>
          <p:spPr>
            <a:xfrm>
              <a:off x="5324475" y="520387"/>
              <a:ext cx="540531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80" name="TextBox 679"/>
          <p:cNvSpPr txBox="1"/>
          <p:nvPr/>
        </p:nvSpPr>
        <p:spPr>
          <a:xfrm>
            <a:off x="5751995" y="781997"/>
            <a:ext cx="68800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7D95B8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고용알선</a:t>
            </a:r>
            <a:endParaRPr lang="ko-KR" altLang="en-US" sz="2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7D95B8"/>
              </a:solidFill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83" name="그룹 282"/>
          <p:cNvGrpSpPr/>
          <p:nvPr/>
        </p:nvGrpSpPr>
        <p:grpSpPr>
          <a:xfrm>
            <a:off x="69625" y="290836"/>
            <a:ext cx="1535892" cy="387203"/>
            <a:chOff x="10159199" y="6387799"/>
            <a:chExt cx="1535892" cy="387203"/>
          </a:xfrm>
        </p:grpSpPr>
        <p:sp>
          <p:nvSpPr>
            <p:cNvPr id="284" name="TextBox 283"/>
            <p:cNvSpPr txBox="1"/>
            <p:nvPr/>
          </p:nvSpPr>
          <p:spPr>
            <a:xfrm rot="21092496">
              <a:off x="10159199" y="6387799"/>
              <a:ext cx="1268496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E6B723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장애인고용공단 </a:t>
              </a:r>
              <a:endParaRPr lang="ko-KR" altLang="en-US" sz="1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endParaRPr>
            </a:p>
          </p:txBody>
        </p:sp>
        <p:sp>
          <p:nvSpPr>
            <p:cNvPr id="285" name="TextBox 284"/>
            <p:cNvSpPr txBox="1"/>
            <p:nvPr/>
          </p:nvSpPr>
          <p:spPr>
            <a:xfrm rot="838915">
              <a:off x="11136017" y="6482614"/>
              <a:ext cx="559074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사</a:t>
              </a:r>
              <a:r>
                <a:rPr lang="ko-KR" altLang="en-US" sz="1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업</a:t>
              </a: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482231" y="4096137"/>
            <a:ext cx="10848507" cy="1392371"/>
            <a:chOff x="482231" y="4206977"/>
            <a:chExt cx="10848507" cy="1392371"/>
          </a:xfrm>
        </p:grpSpPr>
        <p:pic>
          <p:nvPicPr>
            <p:cNvPr id="286" name="그림 28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231" y="4291626"/>
              <a:ext cx="375239" cy="375239"/>
            </a:xfrm>
            <a:prstGeom prst="rect">
              <a:avLst/>
            </a:prstGeom>
          </p:spPr>
        </p:pic>
        <p:sp>
          <p:nvSpPr>
            <p:cNvPr id="287" name="TextBox 286"/>
            <p:cNvSpPr txBox="1"/>
            <p:nvPr/>
          </p:nvSpPr>
          <p:spPr>
            <a:xfrm>
              <a:off x="1057171" y="4206977"/>
              <a:ext cx="83067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역할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1137724" y="4768351"/>
              <a:ext cx="10193014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장애인들의 직업적응과 근로환경 등을 파악해 제대로 적응하게 돕고 환경적 문제는 보완하도록 사업주와 사업장에 목소리를 낸다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482231" y="2248218"/>
            <a:ext cx="10798627" cy="1376935"/>
            <a:chOff x="482231" y="2539173"/>
            <a:chExt cx="10798627" cy="1376935"/>
          </a:xfrm>
        </p:grpSpPr>
        <p:pic>
          <p:nvPicPr>
            <p:cNvPr id="288" name="그림 28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231" y="2623822"/>
              <a:ext cx="375239" cy="375239"/>
            </a:xfrm>
            <a:prstGeom prst="rect">
              <a:avLst/>
            </a:prstGeom>
          </p:spPr>
        </p:pic>
        <p:sp>
          <p:nvSpPr>
            <p:cNvPr id="306" name="TextBox 305"/>
            <p:cNvSpPr txBox="1"/>
            <p:nvPr/>
          </p:nvSpPr>
          <p:spPr>
            <a:xfrm>
              <a:off x="1057169" y="2539173"/>
              <a:ext cx="484140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장애인직업생활재활 상담원 제도란</a:t>
              </a:r>
              <a:r>
                <a:rPr lang="en-US" altLang="ko-KR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?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1208727" y="3085111"/>
              <a:ext cx="10072131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&lt;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장애인고용촉진 및 </a:t>
              </a:r>
              <a:r>
                <a:rPr lang="ko-KR" altLang="en-US" sz="20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직업재활법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&gt;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 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75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조에 의거해 상시 근로자 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20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인 이상의 장애인을 고용하는 사업주는 의무적으로 장애인직업생활상담원을 두어야 한다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066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9" name="그룹 318"/>
          <p:cNvGrpSpPr/>
          <p:nvPr/>
        </p:nvGrpSpPr>
        <p:grpSpPr>
          <a:xfrm>
            <a:off x="-103706" y="3700989"/>
            <a:ext cx="12399999" cy="236371"/>
            <a:chOff x="-91006" y="6533469"/>
            <a:chExt cx="12399999" cy="236371"/>
          </a:xfrm>
        </p:grpSpPr>
        <p:grpSp>
          <p:nvGrpSpPr>
            <p:cNvPr id="320" name="그룹 319"/>
            <p:cNvGrpSpPr/>
            <p:nvPr/>
          </p:nvGrpSpPr>
          <p:grpSpPr>
            <a:xfrm>
              <a:off x="-91006" y="6533470"/>
              <a:ext cx="3364431" cy="236370"/>
              <a:chOff x="-91006" y="6533470"/>
              <a:chExt cx="3364431" cy="236370"/>
            </a:xfrm>
          </p:grpSpPr>
          <p:sp>
            <p:nvSpPr>
              <p:cNvPr id="520" name="모서리가 둥근 직사각형 44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1" name="모서리가 둥근 직사각형 45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2" name="모서리가 둥근 직사각형 46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3" name="모서리가 둥근 직사각형 47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4" name="모서리가 둥근 직사각형 48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5" name="모서리가 둥근 직사각형 49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6" name="모서리가 둥근 직사각형 50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7" name="모서리가 둥근 직사각형 51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8" name="모서리가 둥근 직사각형 52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9" name="모서리가 둥근 직사각형 53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0" name="모서리가 둥근 직사각형 54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1" name="모서리가 둥근 직사각형 55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2" name="모서리가 둥근 직사각형 56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3" name="모서리가 둥근 직사각형 57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4" name="모서리가 둥근 직사각형 58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5" name="모서리가 둥근 직사각형 59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6" name="모서리가 둥근 직사각형 60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7" name="모서리가 둥근 직사각형 61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8" name="모서리가 둥근 직사각형 62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9" name="모서리가 둥근 직사각형 63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0" name="모서리가 둥근 직사각형 64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1" name="모서리가 둥근 직사각형 65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2" name="모서리가 둥근 직사각형 66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3" name="모서리가 둥근 직사각형 67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4" name="모서리가 둥근 직사각형 68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5" name="모서리가 둥근 직사각형 69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6" name="모서리가 둥근 직사각형 70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7" name="모서리가 둥근 직사각형 71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8" name="모서리가 둥근 직사각형 72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9" name="모서리가 둥근 직사각형 73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0" name="모서리가 둥근 직사각형 74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1" name="모서리가 둥근 직사각형 75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2" name="모서리가 둥근 직사각형 76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3" name="모서리가 둥근 직사각형 77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4" name="모서리가 둥근 직사각형 78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5" name="모서리가 둥근 직사각형 79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6" name="모서리가 둥근 직사각형 80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7" name="모서리가 둥근 직사각형 81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8" name="모서리가 둥근 직사각형 82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9" name="모서리가 둥근 직사각형 83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0" name="모서리가 둥근 직사각형 84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1" name="모서리가 둥근 직사각형 85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2" name="모서리가 둥근 직사각형 86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3" name="모서리가 둥근 직사각형 87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4" name="모서리가 둥근 직사각형 88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5" name="모서리가 둥근 직사각형 89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6" name="모서리가 둥근 직사각형 90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7" name="모서리가 둥근 직사각형 91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8" name="모서리가 둥근 직사각형 92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9" name="모서리가 둥근 직사각형 93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0" name="모서리가 둥근 직사각형 94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1" name="모서리가 둥근 직사각형 95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2" name="모서리가 둥근 직사각형 96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3" name="모서리가 둥근 직사각형 97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4" name="모서리가 둥근 직사각형 98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5" name="모서리가 둥근 직사각형 99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6" name="모서리가 둥근 직사각형 100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7" name="모서리가 둥근 직사각형 101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8" name="모서리가 둥근 직사각형 102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9" name="모서리가 둥근 직사각형 103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0" name="모서리가 둥근 직사각형 104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1" name="모서리가 둥근 직사각형 105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2" name="모서리가 둥근 직사각형 106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3" name="모서리가 둥근 직사각형 107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4" name="모서리가 둥근 직사각형 108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5" name="모서리가 둥근 직사각형 109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6" name="모서리가 둥근 직사각형 110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7" name="모서리가 둥근 직사각형 111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8" name="모서리가 둥근 직사각형 112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9" name="모서리가 둥근 직사각형 113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0" name="모서리가 둥근 직사각형 114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1" name="모서리가 둥근 직사각형 116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21" name="그룹 320"/>
            <p:cNvGrpSpPr/>
            <p:nvPr/>
          </p:nvGrpSpPr>
          <p:grpSpPr>
            <a:xfrm>
              <a:off x="3219473" y="6533470"/>
              <a:ext cx="3364431" cy="236370"/>
              <a:chOff x="-91006" y="6533470"/>
              <a:chExt cx="3364431" cy="236370"/>
            </a:xfrm>
          </p:grpSpPr>
          <p:sp>
            <p:nvSpPr>
              <p:cNvPr id="448" name="모서리가 둥근 직사각형 119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9" name="모서리가 둥근 직사각형 120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0" name="모서리가 둥근 직사각형 121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1" name="모서리가 둥근 직사각형 122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2" name="모서리가 둥근 직사각형 123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3" name="모서리가 둥근 직사각형 124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4" name="모서리가 둥근 직사각형 125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5" name="모서리가 둥근 직사각형 126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6" name="모서리가 둥근 직사각형 127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7" name="모서리가 둥근 직사각형 128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8" name="모서리가 둥근 직사각형 129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9" name="모서리가 둥근 직사각형 130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0" name="모서리가 둥근 직사각형 131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1" name="모서리가 둥근 직사각형 132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2" name="모서리가 둥근 직사각형 133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3" name="모서리가 둥근 직사각형 134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4" name="모서리가 둥근 직사각형 135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5" name="모서리가 둥근 직사각형 136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6" name="모서리가 둥근 직사각형 137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7" name="모서리가 둥근 직사각형 138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8" name="모서리가 둥근 직사각형 139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9" name="모서리가 둥근 직사각형 140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0" name="모서리가 둥근 직사각형 141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1" name="모서리가 둥근 직사각형 142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2" name="모서리가 둥근 직사각형 143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3" name="모서리가 둥근 직사각형 144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4" name="모서리가 둥근 직사각형 145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5" name="모서리가 둥근 직사각형 146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6" name="모서리가 둥근 직사각형 147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7" name="모서리가 둥근 직사각형 148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8" name="모서리가 둥근 직사각형 149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9" name="모서리가 둥근 직사각형 150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0" name="모서리가 둥근 직사각형 151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1" name="모서리가 둥근 직사각형 152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2" name="모서리가 둥근 직사각형 153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3" name="모서리가 둥근 직사각형 154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4" name="모서리가 둥근 직사각형 155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5" name="모서리가 둥근 직사각형 156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6" name="모서리가 둥근 직사각형 157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7" name="모서리가 둥근 직사각형 158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8" name="모서리가 둥근 직사각형 159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9" name="모서리가 둥근 직사각형 160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0" name="모서리가 둥근 직사각형 161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1" name="모서리가 둥근 직사각형 162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2" name="모서리가 둥근 직사각형 163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3" name="모서리가 둥근 직사각형 164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4" name="모서리가 둥근 직사각형 165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5" name="모서리가 둥근 직사각형 166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6" name="모서리가 둥근 직사각형 167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7" name="모서리가 둥근 직사각형 168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8" name="모서리가 둥근 직사각형 169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9" name="모서리가 둥근 직사각형 170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0" name="모서리가 둥근 직사각형 171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1" name="모서리가 둥근 직사각형 172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2" name="모서리가 둥근 직사각형 173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3" name="모서리가 둥근 직사각형 174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4" name="모서리가 둥근 직사각형 175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5" name="모서리가 둥근 직사각형 176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6" name="모서리가 둥근 직사각형 177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7" name="모서리가 둥근 직사각형 178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8" name="모서리가 둥근 직사각형 179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9" name="모서리가 둥근 직사각형 180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0" name="모서리가 둥근 직사각형 181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1" name="모서리가 둥근 직사각형 182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2" name="모서리가 둥근 직사각형 183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3" name="모서리가 둥근 직사각형 184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4" name="모서리가 둥근 직사각형 185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5" name="모서리가 둥근 직사각형 186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6" name="모서리가 둥근 직사각형 187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7" name="모서리가 둥근 직사각형 188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8" name="모서리가 둥근 직사각형 189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9" name="모서리가 둥근 직사각형 190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22" name="그룹 321"/>
            <p:cNvGrpSpPr/>
            <p:nvPr/>
          </p:nvGrpSpPr>
          <p:grpSpPr>
            <a:xfrm>
              <a:off x="6533639" y="6533469"/>
              <a:ext cx="3364431" cy="236370"/>
              <a:chOff x="-91006" y="6533470"/>
              <a:chExt cx="3364431" cy="236370"/>
            </a:xfrm>
          </p:grpSpPr>
          <p:sp>
            <p:nvSpPr>
              <p:cNvPr id="376" name="모서리가 둥근 직사각형 192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7" name="모서리가 둥근 직사각형 193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8" name="모서리가 둥근 직사각형 194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9" name="모서리가 둥근 직사각형 195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0" name="모서리가 둥근 직사각형 196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1" name="모서리가 둥근 직사각형 197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2" name="모서리가 둥근 직사각형 198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3" name="모서리가 둥근 직사각형 199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4" name="모서리가 둥근 직사각형 200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5" name="모서리가 둥근 직사각형 201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6" name="모서리가 둥근 직사각형 202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7" name="모서리가 둥근 직사각형 203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8" name="모서리가 둥근 직사각형 204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9" name="모서리가 둥근 직사각형 205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0" name="모서리가 둥근 직사각형 206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1" name="모서리가 둥근 직사각형 207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2" name="모서리가 둥근 직사각형 208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3" name="모서리가 둥근 직사각형 209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4" name="모서리가 둥근 직사각형 210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5" name="모서리가 둥근 직사각형 211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6" name="모서리가 둥근 직사각형 212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7" name="모서리가 둥근 직사각형 213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8" name="모서리가 둥근 직사각형 214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9" name="모서리가 둥근 직사각형 215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0" name="모서리가 둥근 직사각형 216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1" name="모서리가 둥근 직사각형 217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2" name="모서리가 둥근 직사각형 218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3" name="모서리가 둥근 직사각형 219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4" name="모서리가 둥근 직사각형 220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5" name="모서리가 둥근 직사각형 221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6" name="모서리가 둥근 직사각형 222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7" name="모서리가 둥근 직사각형 223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8" name="모서리가 둥근 직사각형 224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9" name="모서리가 둥근 직사각형 225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0" name="모서리가 둥근 직사각형 226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1" name="모서리가 둥근 직사각형 227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2" name="모서리가 둥근 직사각형 228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3" name="모서리가 둥근 직사각형 229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4" name="모서리가 둥근 직사각형 230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5" name="모서리가 둥근 직사각형 231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6" name="모서리가 둥근 직사각형 232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7" name="모서리가 둥근 직사각형 233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8" name="모서리가 둥근 직사각형 234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9" name="모서리가 둥근 직사각형 235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0" name="모서리가 둥근 직사각형 236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1" name="모서리가 둥근 직사각형 237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2" name="모서리가 둥근 직사각형 238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3" name="모서리가 둥근 직사각형 239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4" name="모서리가 둥근 직사각형 240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5" name="모서리가 둥근 직사각형 241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6" name="모서리가 둥근 직사각형 242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7" name="모서리가 둥근 직사각형 243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8" name="모서리가 둥근 직사각형 244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9" name="모서리가 둥근 직사각형 245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0" name="모서리가 둥근 직사각형 246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1" name="모서리가 둥근 직사각형 247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2" name="모서리가 둥근 직사각형 248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3" name="모서리가 둥근 직사각형 249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4" name="모서리가 둥근 직사각형 250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5" name="모서리가 둥근 직사각형 251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6" name="모서리가 둥근 직사각형 252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7" name="모서리가 둥근 직사각형 253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8" name="모서리가 둥근 직사각형 254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9" name="모서리가 둥근 직사각형 255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0" name="모서리가 둥근 직사각형 256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1" name="모서리가 둥근 직사각형 257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2" name="모서리가 둥근 직사각형 258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3" name="모서리가 둥근 직사각형 259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4" name="모서리가 둥근 직사각형 260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5" name="모서리가 둥근 직사각형 261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6" name="모서리가 둥근 직사각형 262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7" name="모서리가 둥근 직사각형 263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23" name="모서리가 둥근 직사각형 265"/>
            <p:cNvSpPr/>
            <p:nvPr/>
          </p:nvSpPr>
          <p:spPr>
            <a:xfrm>
              <a:off x="998112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모서리가 둥근 직사각형 266"/>
            <p:cNvSpPr/>
            <p:nvPr/>
          </p:nvSpPr>
          <p:spPr>
            <a:xfrm>
              <a:off x="10119061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모서리가 둥근 직사각형 267"/>
            <p:cNvSpPr/>
            <p:nvPr/>
          </p:nvSpPr>
          <p:spPr>
            <a:xfrm>
              <a:off x="1025699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모서리가 둥근 직사각형 268"/>
            <p:cNvSpPr/>
            <p:nvPr/>
          </p:nvSpPr>
          <p:spPr>
            <a:xfrm>
              <a:off x="1039493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모서리가 둥근 직사각형 269"/>
            <p:cNvSpPr/>
            <p:nvPr/>
          </p:nvSpPr>
          <p:spPr>
            <a:xfrm>
              <a:off x="1053287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모서리가 둥근 직사각형 270"/>
            <p:cNvSpPr/>
            <p:nvPr/>
          </p:nvSpPr>
          <p:spPr>
            <a:xfrm>
              <a:off x="1067080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9" name="모서리가 둥근 직사각형 271"/>
            <p:cNvSpPr/>
            <p:nvPr/>
          </p:nvSpPr>
          <p:spPr>
            <a:xfrm>
              <a:off x="1080874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0" name="모서리가 둥근 직사각형 272"/>
            <p:cNvSpPr/>
            <p:nvPr/>
          </p:nvSpPr>
          <p:spPr>
            <a:xfrm>
              <a:off x="1094668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1" name="모서리가 둥근 직사각형 273"/>
            <p:cNvSpPr/>
            <p:nvPr/>
          </p:nvSpPr>
          <p:spPr>
            <a:xfrm>
              <a:off x="1108461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2" name="모서리가 둥근 직사각형 274"/>
            <p:cNvSpPr/>
            <p:nvPr/>
          </p:nvSpPr>
          <p:spPr>
            <a:xfrm>
              <a:off x="1122255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3" name="모서리가 둥근 직사각형 275"/>
            <p:cNvSpPr/>
            <p:nvPr/>
          </p:nvSpPr>
          <p:spPr>
            <a:xfrm>
              <a:off x="1136049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4" name="모서리가 둥근 직사각형 276"/>
            <p:cNvSpPr/>
            <p:nvPr/>
          </p:nvSpPr>
          <p:spPr>
            <a:xfrm>
              <a:off x="1149842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모서리가 둥근 직사각형 277"/>
            <p:cNvSpPr/>
            <p:nvPr/>
          </p:nvSpPr>
          <p:spPr>
            <a:xfrm>
              <a:off x="1163636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모서리가 둥근 직사각형 278"/>
            <p:cNvSpPr/>
            <p:nvPr/>
          </p:nvSpPr>
          <p:spPr>
            <a:xfrm>
              <a:off x="1177430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7" name="모서리가 둥근 직사각형 279"/>
            <p:cNvSpPr/>
            <p:nvPr/>
          </p:nvSpPr>
          <p:spPr>
            <a:xfrm>
              <a:off x="1191223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8" name="모서리가 둥근 직사각형 280"/>
            <p:cNvSpPr/>
            <p:nvPr/>
          </p:nvSpPr>
          <p:spPr>
            <a:xfrm>
              <a:off x="1205017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9" name="모서리가 둥근 직사각형 281"/>
            <p:cNvSpPr/>
            <p:nvPr/>
          </p:nvSpPr>
          <p:spPr>
            <a:xfrm>
              <a:off x="1218811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0" name="모서리가 둥근 직사각형 288"/>
            <p:cNvSpPr/>
            <p:nvPr/>
          </p:nvSpPr>
          <p:spPr>
            <a:xfrm>
              <a:off x="991419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1" name="모서리가 둥근 직사각형 289"/>
            <p:cNvSpPr/>
            <p:nvPr/>
          </p:nvSpPr>
          <p:spPr>
            <a:xfrm>
              <a:off x="1005212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모서리가 둥근 직사각형 290"/>
            <p:cNvSpPr/>
            <p:nvPr/>
          </p:nvSpPr>
          <p:spPr>
            <a:xfrm>
              <a:off x="1019006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모서리가 둥근 직사각형 291"/>
            <p:cNvSpPr/>
            <p:nvPr/>
          </p:nvSpPr>
          <p:spPr>
            <a:xfrm>
              <a:off x="1032800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4" name="모서리가 둥근 직사각형 292"/>
            <p:cNvSpPr/>
            <p:nvPr/>
          </p:nvSpPr>
          <p:spPr>
            <a:xfrm>
              <a:off x="1046593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모서리가 둥근 직사각형 293"/>
            <p:cNvSpPr/>
            <p:nvPr/>
          </p:nvSpPr>
          <p:spPr>
            <a:xfrm>
              <a:off x="1060387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6" name="모서리가 둥근 직사각형 294"/>
            <p:cNvSpPr/>
            <p:nvPr/>
          </p:nvSpPr>
          <p:spPr>
            <a:xfrm>
              <a:off x="1074181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7" name="모서리가 둥근 직사각형 295"/>
            <p:cNvSpPr/>
            <p:nvPr/>
          </p:nvSpPr>
          <p:spPr>
            <a:xfrm>
              <a:off x="1087974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모서리가 둥근 직사각형 296"/>
            <p:cNvSpPr/>
            <p:nvPr/>
          </p:nvSpPr>
          <p:spPr>
            <a:xfrm>
              <a:off x="1101768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9" name="모서리가 둥근 직사각형 297"/>
            <p:cNvSpPr/>
            <p:nvPr/>
          </p:nvSpPr>
          <p:spPr>
            <a:xfrm>
              <a:off x="1115562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0" name="모서리가 둥근 직사각형 298"/>
            <p:cNvSpPr/>
            <p:nvPr/>
          </p:nvSpPr>
          <p:spPr>
            <a:xfrm>
              <a:off x="1129355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모서리가 둥근 직사각형 299"/>
            <p:cNvSpPr/>
            <p:nvPr/>
          </p:nvSpPr>
          <p:spPr>
            <a:xfrm>
              <a:off x="1143149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2" name="모서리가 둥근 직사각형 300"/>
            <p:cNvSpPr/>
            <p:nvPr/>
          </p:nvSpPr>
          <p:spPr>
            <a:xfrm>
              <a:off x="1156943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3" name="모서리가 둥근 직사각형 301"/>
            <p:cNvSpPr/>
            <p:nvPr/>
          </p:nvSpPr>
          <p:spPr>
            <a:xfrm>
              <a:off x="1170736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4" name="모서리가 둥근 직사각형 302"/>
            <p:cNvSpPr/>
            <p:nvPr/>
          </p:nvSpPr>
          <p:spPr>
            <a:xfrm>
              <a:off x="1184530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모서리가 둥근 직사각형 303"/>
            <p:cNvSpPr/>
            <p:nvPr/>
          </p:nvSpPr>
          <p:spPr>
            <a:xfrm>
              <a:off x="1198324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6" name="모서리가 둥근 직사각형 304"/>
            <p:cNvSpPr/>
            <p:nvPr/>
          </p:nvSpPr>
          <p:spPr>
            <a:xfrm>
              <a:off x="1212117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모서리가 둥근 직사각형 311"/>
            <p:cNvSpPr/>
            <p:nvPr/>
          </p:nvSpPr>
          <p:spPr>
            <a:xfrm>
              <a:off x="998112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8" name="모서리가 둥근 직사각형 312"/>
            <p:cNvSpPr/>
            <p:nvPr/>
          </p:nvSpPr>
          <p:spPr>
            <a:xfrm>
              <a:off x="10119061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9" name="모서리가 둥근 직사각형 313"/>
            <p:cNvSpPr/>
            <p:nvPr/>
          </p:nvSpPr>
          <p:spPr>
            <a:xfrm>
              <a:off x="1025699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모서리가 둥근 직사각형 314"/>
            <p:cNvSpPr/>
            <p:nvPr/>
          </p:nvSpPr>
          <p:spPr>
            <a:xfrm>
              <a:off x="1039493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모서리가 둥근 직사각형 315"/>
            <p:cNvSpPr/>
            <p:nvPr/>
          </p:nvSpPr>
          <p:spPr>
            <a:xfrm>
              <a:off x="1053287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2" name="모서리가 둥근 직사각형 316"/>
            <p:cNvSpPr/>
            <p:nvPr/>
          </p:nvSpPr>
          <p:spPr>
            <a:xfrm>
              <a:off x="1067080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모서리가 둥근 직사각형 317"/>
            <p:cNvSpPr/>
            <p:nvPr/>
          </p:nvSpPr>
          <p:spPr>
            <a:xfrm>
              <a:off x="1080874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4" name="모서리가 둥근 직사각형 318"/>
            <p:cNvSpPr/>
            <p:nvPr/>
          </p:nvSpPr>
          <p:spPr>
            <a:xfrm>
              <a:off x="1094668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5" name="모서리가 둥근 직사각형 319"/>
            <p:cNvSpPr/>
            <p:nvPr/>
          </p:nvSpPr>
          <p:spPr>
            <a:xfrm>
              <a:off x="1108461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모서리가 둥근 직사각형 320"/>
            <p:cNvSpPr/>
            <p:nvPr/>
          </p:nvSpPr>
          <p:spPr>
            <a:xfrm>
              <a:off x="1122255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7" name="모서리가 둥근 직사각형 321"/>
            <p:cNvSpPr/>
            <p:nvPr/>
          </p:nvSpPr>
          <p:spPr>
            <a:xfrm>
              <a:off x="1136049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8" name="모서리가 둥근 직사각형 322"/>
            <p:cNvSpPr/>
            <p:nvPr/>
          </p:nvSpPr>
          <p:spPr>
            <a:xfrm>
              <a:off x="1149842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모서리가 둥근 직사각형 323"/>
            <p:cNvSpPr/>
            <p:nvPr/>
          </p:nvSpPr>
          <p:spPr>
            <a:xfrm>
              <a:off x="1163636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0" name="모서리가 둥근 직사각형 324"/>
            <p:cNvSpPr/>
            <p:nvPr/>
          </p:nvSpPr>
          <p:spPr>
            <a:xfrm>
              <a:off x="1177430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1" name="모서리가 둥근 직사각형 325"/>
            <p:cNvSpPr/>
            <p:nvPr/>
          </p:nvSpPr>
          <p:spPr>
            <a:xfrm>
              <a:off x="1191223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모서리가 둥근 직사각형 326"/>
            <p:cNvSpPr/>
            <p:nvPr/>
          </p:nvSpPr>
          <p:spPr>
            <a:xfrm>
              <a:off x="1205017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3" name="모서리가 둥근 직사각형 327"/>
            <p:cNvSpPr/>
            <p:nvPr/>
          </p:nvSpPr>
          <p:spPr>
            <a:xfrm>
              <a:off x="1218811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4" name="모서리가 둥근 직사각형 334"/>
            <p:cNvSpPr/>
            <p:nvPr/>
          </p:nvSpPr>
          <p:spPr>
            <a:xfrm>
              <a:off x="984318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모서리가 둥근 직사각형 335"/>
            <p:cNvSpPr/>
            <p:nvPr/>
          </p:nvSpPr>
          <p:spPr>
            <a:xfrm>
              <a:off x="984318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92" name="TextBox 591"/>
          <p:cNvSpPr txBox="1"/>
          <p:nvPr/>
        </p:nvSpPr>
        <p:spPr>
          <a:xfrm>
            <a:off x="4743712" y="4069485"/>
            <a:ext cx="2704588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12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- </a:t>
            </a:r>
            <a:r>
              <a:rPr lang="ko-KR" altLang="en-US" sz="12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모두가 </a:t>
            </a:r>
            <a:r>
              <a:rPr lang="ko-KR" altLang="en-US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따뜻한 장애인 고용을 기대하며</a:t>
            </a:r>
            <a:r>
              <a:rPr lang="en-US" altLang="ko-KR" sz="1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 </a:t>
            </a:r>
            <a:r>
              <a:rPr lang="en-US" altLang="ko-KR" sz="12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-</a:t>
            </a:r>
            <a:endParaRPr lang="ko-KR" altLang="en-US" sz="1200" dirty="0">
              <a:ln>
                <a:solidFill>
                  <a:schemeClr val="accent1">
                    <a:alpha val="0"/>
                  </a:schemeClr>
                </a:solidFill>
              </a:ln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64975" y="2102578"/>
            <a:ext cx="4454080" cy="1495870"/>
            <a:chOff x="2959702" y="2120466"/>
            <a:chExt cx="5138806" cy="2168845"/>
          </a:xfrm>
        </p:grpSpPr>
        <p:grpSp>
          <p:nvGrpSpPr>
            <p:cNvPr id="293" name="그룹 292"/>
            <p:cNvGrpSpPr/>
            <p:nvPr/>
          </p:nvGrpSpPr>
          <p:grpSpPr>
            <a:xfrm>
              <a:off x="3112792" y="2621879"/>
              <a:ext cx="4985716" cy="1667432"/>
              <a:chOff x="2246418" y="2403956"/>
              <a:chExt cx="4985716" cy="1667432"/>
            </a:xfrm>
          </p:grpSpPr>
          <p:sp>
            <p:nvSpPr>
              <p:cNvPr id="294" name="TextBox 293"/>
              <p:cNvSpPr txBox="1"/>
              <p:nvPr/>
            </p:nvSpPr>
            <p:spPr>
              <a:xfrm rot="21092496">
                <a:off x="2246418" y="2403956"/>
                <a:ext cx="4067352" cy="11156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ko-KR" altLang="en-US" sz="4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rgbClr val="E6B723"/>
                    </a:solidFill>
                    <a:latin typeface="210 카툰스토리 R" panose="02020603020101020101" pitchFamily="18" charset="-127"/>
                    <a:ea typeface="210 카툰스토리 R" panose="02020603020101020101" pitchFamily="18" charset="-127"/>
                  </a:rPr>
                  <a:t>장애인고용공단 </a:t>
                </a:r>
                <a:endParaRPr lang="ko-KR" altLang="en-US" sz="4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E6B723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endParaRPr>
              </a:p>
            </p:txBody>
          </p:sp>
          <p:sp>
            <p:nvSpPr>
              <p:cNvPr id="295" name="TextBox 294"/>
              <p:cNvSpPr txBox="1"/>
              <p:nvPr/>
            </p:nvSpPr>
            <p:spPr>
              <a:xfrm rot="838915">
                <a:off x="5872433" y="2955787"/>
                <a:ext cx="1359701" cy="111560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ko-KR" altLang="en-US" sz="44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rgbClr val="226BB8"/>
                    </a:solidFill>
                    <a:latin typeface="210 카툰스토리 R" panose="02020603020101020101" pitchFamily="18" charset="-127"/>
                    <a:ea typeface="210 카툰스토리 R" panose="02020603020101020101" pitchFamily="18" charset="-127"/>
                  </a:rPr>
                  <a:t>사</a:t>
                </a:r>
                <a:r>
                  <a:rPr lang="ko-KR" altLang="en-US" sz="44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rgbClr val="226BB8"/>
                    </a:solidFill>
                    <a:latin typeface="210 카툰스토리 R" panose="02020603020101020101" pitchFamily="18" charset="-127"/>
                    <a:ea typeface="210 카툰스토리 R" panose="02020603020101020101" pitchFamily="18" charset="-127"/>
                  </a:rPr>
                  <a:t>업</a:t>
                </a:r>
              </a:p>
            </p:txBody>
          </p:sp>
        </p:grpSp>
        <p:grpSp>
          <p:nvGrpSpPr>
            <p:cNvPr id="296" name="그룹 295"/>
            <p:cNvGrpSpPr/>
            <p:nvPr/>
          </p:nvGrpSpPr>
          <p:grpSpPr>
            <a:xfrm>
              <a:off x="3794441" y="2717186"/>
              <a:ext cx="695893" cy="229878"/>
              <a:chOff x="4075801" y="2717186"/>
              <a:chExt cx="695893" cy="229878"/>
            </a:xfrm>
          </p:grpSpPr>
          <p:cxnSp>
            <p:nvCxnSpPr>
              <p:cNvPr id="297" name="직선 연결선 296"/>
              <p:cNvCxnSpPr/>
              <p:nvPr/>
            </p:nvCxnSpPr>
            <p:spPr>
              <a:xfrm>
                <a:off x="4075801" y="2794058"/>
                <a:ext cx="153299" cy="15300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직선 연결선 297"/>
              <p:cNvCxnSpPr/>
              <p:nvPr/>
            </p:nvCxnSpPr>
            <p:spPr>
              <a:xfrm>
                <a:off x="4381500" y="2733675"/>
                <a:ext cx="33338" cy="144207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직선 연결선 298"/>
              <p:cNvCxnSpPr/>
              <p:nvPr/>
            </p:nvCxnSpPr>
            <p:spPr>
              <a:xfrm flipH="1">
                <a:off x="4631146" y="2717186"/>
                <a:ext cx="140548" cy="16069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0" name="그룹 299"/>
            <p:cNvGrpSpPr/>
            <p:nvPr/>
          </p:nvGrpSpPr>
          <p:grpSpPr>
            <a:xfrm rot="450766">
              <a:off x="2959702" y="2120466"/>
              <a:ext cx="2265952" cy="501308"/>
              <a:chOff x="2732327" y="2065048"/>
              <a:chExt cx="2265952" cy="501308"/>
            </a:xfrm>
          </p:grpSpPr>
          <p:sp>
            <p:nvSpPr>
              <p:cNvPr id="301" name="TextBox 300"/>
              <p:cNvSpPr txBox="1"/>
              <p:nvPr/>
            </p:nvSpPr>
            <p:spPr>
              <a:xfrm rot="20727661">
                <a:off x="2732327" y="2065048"/>
                <a:ext cx="1526148" cy="44624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ko-KR" altLang="en-US" sz="1400" b="1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1훈검정고무신 R" panose="02020603020101020101" pitchFamily="18" charset="-127"/>
                    <a:ea typeface="1훈검정고무신 R" panose="02020603020101020101" pitchFamily="18" charset="-127"/>
                  </a:rPr>
                  <a:t>장애인 고용촉진 및</a:t>
                </a:r>
                <a:endParaRPr lang="ko-KR" altLang="en-US" sz="14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endParaRPr>
              </a:p>
            </p:txBody>
          </p:sp>
          <p:sp>
            <p:nvSpPr>
              <p:cNvPr id="302" name="TextBox 301"/>
              <p:cNvSpPr txBox="1"/>
              <p:nvPr/>
            </p:nvSpPr>
            <p:spPr>
              <a:xfrm rot="21529863">
                <a:off x="3988119" y="2120115"/>
                <a:ext cx="1010160" cy="44624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ko-KR" altLang="en-US" sz="1400" b="1" dirty="0" err="1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1훈검정고무신 R" panose="02020603020101020101" pitchFamily="18" charset="-127"/>
                    <a:ea typeface="1훈검정고무신 R" panose="02020603020101020101" pitchFamily="18" charset="-127"/>
                  </a:rPr>
                  <a:t>직업재활</a:t>
                </a:r>
                <a:r>
                  <a:rPr lang="ko-KR" altLang="en-US" sz="1400" b="1" dirty="0" err="1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1훈검정고무신 R" panose="02020603020101020101" pitchFamily="18" charset="-127"/>
                    <a:ea typeface="1훈검정고무신 R" panose="02020603020101020101" pitchFamily="18" charset="-127"/>
                  </a:rPr>
                  <a:t>법</a:t>
                </a:r>
                <a:endParaRPr lang="ko-KR" altLang="en-US" sz="14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285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" name="그룹 838"/>
          <p:cNvGrpSpPr/>
          <p:nvPr/>
        </p:nvGrpSpPr>
        <p:grpSpPr>
          <a:xfrm>
            <a:off x="5961081" y="1591234"/>
            <a:ext cx="257818" cy="338602"/>
            <a:chOff x="4804216" y="-2569142"/>
            <a:chExt cx="1096963" cy="1440673"/>
          </a:xfrm>
        </p:grpSpPr>
        <p:grpSp>
          <p:nvGrpSpPr>
            <p:cNvPr id="840" name="그룹 839"/>
            <p:cNvGrpSpPr/>
            <p:nvPr/>
          </p:nvGrpSpPr>
          <p:grpSpPr>
            <a:xfrm>
              <a:off x="4804216" y="-2569142"/>
              <a:ext cx="1096963" cy="1312863"/>
              <a:chOff x="9074151" y="806451"/>
              <a:chExt cx="1096963" cy="1312863"/>
            </a:xfrm>
          </p:grpSpPr>
          <p:sp>
            <p:nvSpPr>
              <p:cNvPr id="854" name="Freeform 42"/>
              <p:cNvSpPr>
                <a:spLocks/>
              </p:cNvSpPr>
              <p:nvPr/>
            </p:nvSpPr>
            <p:spPr bwMode="auto">
              <a:xfrm>
                <a:off x="9074151" y="806451"/>
                <a:ext cx="1084263" cy="1312863"/>
              </a:xfrm>
              <a:custGeom>
                <a:avLst/>
                <a:gdLst>
                  <a:gd name="T0" fmla="*/ 575 w 1423"/>
                  <a:gd name="T1" fmla="*/ 76 h 1723"/>
                  <a:gd name="T2" fmla="*/ 1016 w 1423"/>
                  <a:gd name="T3" fmla="*/ 69 h 1723"/>
                  <a:gd name="T4" fmla="*/ 1242 w 1423"/>
                  <a:gd name="T5" fmla="*/ 203 h 1723"/>
                  <a:gd name="T6" fmla="*/ 1368 w 1423"/>
                  <a:gd name="T7" fmla="*/ 804 h 1723"/>
                  <a:gd name="T8" fmla="*/ 1311 w 1423"/>
                  <a:gd name="T9" fmla="*/ 1071 h 1723"/>
                  <a:gd name="T10" fmla="*/ 1207 w 1423"/>
                  <a:gd name="T11" fmla="*/ 1556 h 1723"/>
                  <a:gd name="T12" fmla="*/ 1160 w 1423"/>
                  <a:gd name="T13" fmla="*/ 1455 h 1723"/>
                  <a:gd name="T14" fmla="*/ 1135 w 1423"/>
                  <a:gd name="T15" fmla="*/ 1683 h 1723"/>
                  <a:gd name="T16" fmla="*/ 1082 w 1423"/>
                  <a:gd name="T17" fmla="*/ 1629 h 1723"/>
                  <a:gd name="T18" fmla="*/ 1085 w 1423"/>
                  <a:gd name="T19" fmla="*/ 1690 h 1723"/>
                  <a:gd name="T20" fmla="*/ 1022 w 1423"/>
                  <a:gd name="T21" fmla="*/ 1666 h 1723"/>
                  <a:gd name="T22" fmla="*/ 983 w 1423"/>
                  <a:gd name="T23" fmla="*/ 1668 h 1723"/>
                  <a:gd name="T24" fmla="*/ 949 w 1423"/>
                  <a:gd name="T25" fmla="*/ 1668 h 1723"/>
                  <a:gd name="T26" fmla="*/ 843 w 1423"/>
                  <a:gd name="T27" fmla="*/ 1654 h 1723"/>
                  <a:gd name="T28" fmla="*/ 734 w 1423"/>
                  <a:gd name="T29" fmla="*/ 1680 h 1723"/>
                  <a:gd name="T30" fmla="*/ 662 w 1423"/>
                  <a:gd name="T31" fmla="*/ 1685 h 1723"/>
                  <a:gd name="T32" fmla="*/ 622 w 1423"/>
                  <a:gd name="T33" fmla="*/ 1709 h 1723"/>
                  <a:gd name="T34" fmla="*/ 589 w 1423"/>
                  <a:gd name="T35" fmla="*/ 1723 h 1723"/>
                  <a:gd name="T36" fmla="*/ 508 w 1423"/>
                  <a:gd name="T37" fmla="*/ 1692 h 1723"/>
                  <a:gd name="T38" fmla="*/ 437 w 1423"/>
                  <a:gd name="T39" fmla="*/ 1711 h 1723"/>
                  <a:gd name="T40" fmla="*/ 371 w 1423"/>
                  <a:gd name="T41" fmla="*/ 1656 h 1723"/>
                  <a:gd name="T42" fmla="*/ 340 w 1423"/>
                  <a:gd name="T43" fmla="*/ 1713 h 1723"/>
                  <a:gd name="T44" fmla="*/ 297 w 1423"/>
                  <a:gd name="T45" fmla="*/ 1576 h 1723"/>
                  <a:gd name="T46" fmla="*/ 204 w 1423"/>
                  <a:gd name="T47" fmla="*/ 1692 h 1723"/>
                  <a:gd name="T48" fmla="*/ 192 w 1423"/>
                  <a:gd name="T49" fmla="*/ 1415 h 1723"/>
                  <a:gd name="T50" fmla="*/ 112 w 1423"/>
                  <a:gd name="T51" fmla="*/ 1066 h 1723"/>
                  <a:gd name="T52" fmla="*/ 95 w 1423"/>
                  <a:gd name="T53" fmla="*/ 397 h 1723"/>
                  <a:gd name="T54" fmla="*/ 511 w 1423"/>
                  <a:gd name="T55" fmla="*/ 112 h 1723"/>
                  <a:gd name="T56" fmla="*/ 575 w 1423"/>
                  <a:gd name="T57" fmla="*/ 76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23" h="1723">
                    <a:moveTo>
                      <a:pt x="575" y="76"/>
                    </a:moveTo>
                    <a:cubicBezTo>
                      <a:pt x="715" y="0"/>
                      <a:pt x="869" y="24"/>
                      <a:pt x="1016" y="69"/>
                    </a:cubicBezTo>
                    <a:cubicBezTo>
                      <a:pt x="1100" y="95"/>
                      <a:pt x="1173" y="151"/>
                      <a:pt x="1242" y="203"/>
                    </a:cubicBezTo>
                    <a:cubicBezTo>
                      <a:pt x="1405" y="324"/>
                      <a:pt x="1423" y="628"/>
                      <a:pt x="1368" y="804"/>
                    </a:cubicBezTo>
                    <a:cubicBezTo>
                      <a:pt x="1342" y="888"/>
                      <a:pt x="1328" y="984"/>
                      <a:pt x="1311" y="1071"/>
                    </a:cubicBezTo>
                    <a:cubicBezTo>
                      <a:pt x="1291" y="1182"/>
                      <a:pt x="1216" y="1491"/>
                      <a:pt x="1207" y="1556"/>
                    </a:cubicBezTo>
                    <a:cubicBezTo>
                      <a:pt x="1202" y="1589"/>
                      <a:pt x="1174" y="1478"/>
                      <a:pt x="1160" y="1455"/>
                    </a:cubicBezTo>
                    <a:cubicBezTo>
                      <a:pt x="1158" y="1519"/>
                      <a:pt x="1135" y="1683"/>
                      <a:pt x="1135" y="1683"/>
                    </a:cubicBezTo>
                    <a:cubicBezTo>
                      <a:pt x="1118" y="1685"/>
                      <a:pt x="1096" y="1641"/>
                      <a:pt x="1082" y="1629"/>
                    </a:cubicBezTo>
                    <a:cubicBezTo>
                      <a:pt x="1082" y="1634"/>
                      <a:pt x="1085" y="1686"/>
                      <a:pt x="1085" y="1690"/>
                    </a:cubicBezTo>
                    <a:cubicBezTo>
                      <a:pt x="1081" y="1690"/>
                      <a:pt x="1024" y="1666"/>
                      <a:pt x="1022" y="1666"/>
                    </a:cubicBezTo>
                    <a:cubicBezTo>
                      <a:pt x="1005" y="1671"/>
                      <a:pt x="995" y="1661"/>
                      <a:pt x="983" y="1668"/>
                    </a:cubicBezTo>
                    <a:cubicBezTo>
                      <a:pt x="957" y="1683"/>
                      <a:pt x="983" y="1668"/>
                      <a:pt x="949" y="1668"/>
                    </a:cubicBezTo>
                    <a:cubicBezTo>
                      <a:pt x="914" y="1666"/>
                      <a:pt x="878" y="1661"/>
                      <a:pt x="843" y="1654"/>
                    </a:cubicBezTo>
                    <a:cubicBezTo>
                      <a:pt x="786" y="1640"/>
                      <a:pt x="783" y="1664"/>
                      <a:pt x="734" y="1680"/>
                    </a:cubicBezTo>
                    <a:cubicBezTo>
                      <a:pt x="710" y="1690"/>
                      <a:pt x="686" y="1680"/>
                      <a:pt x="662" y="1685"/>
                    </a:cubicBezTo>
                    <a:cubicBezTo>
                      <a:pt x="641" y="1690"/>
                      <a:pt x="639" y="1702"/>
                      <a:pt x="622" y="1709"/>
                    </a:cubicBezTo>
                    <a:cubicBezTo>
                      <a:pt x="605" y="1718"/>
                      <a:pt x="613" y="1723"/>
                      <a:pt x="589" y="1723"/>
                    </a:cubicBezTo>
                    <a:cubicBezTo>
                      <a:pt x="560" y="1723"/>
                      <a:pt x="537" y="1697"/>
                      <a:pt x="508" y="1692"/>
                    </a:cubicBezTo>
                    <a:cubicBezTo>
                      <a:pt x="475" y="1687"/>
                      <a:pt x="465" y="1711"/>
                      <a:pt x="437" y="1711"/>
                    </a:cubicBezTo>
                    <a:cubicBezTo>
                      <a:pt x="409" y="1709"/>
                      <a:pt x="390" y="1671"/>
                      <a:pt x="371" y="1656"/>
                    </a:cubicBezTo>
                    <a:cubicBezTo>
                      <a:pt x="356" y="1673"/>
                      <a:pt x="354" y="1699"/>
                      <a:pt x="340" y="1713"/>
                    </a:cubicBezTo>
                    <a:cubicBezTo>
                      <a:pt x="304" y="1678"/>
                      <a:pt x="288" y="1626"/>
                      <a:pt x="297" y="1576"/>
                    </a:cubicBezTo>
                    <a:cubicBezTo>
                      <a:pt x="288" y="1619"/>
                      <a:pt x="245" y="1673"/>
                      <a:pt x="204" y="1692"/>
                    </a:cubicBezTo>
                    <a:cubicBezTo>
                      <a:pt x="210" y="1641"/>
                      <a:pt x="206" y="1517"/>
                      <a:pt x="192" y="1415"/>
                    </a:cubicBezTo>
                    <a:cubicBezTo>
                      <a:pt x="174" y="1279"/>
                      <a:pt x="138" y="1203"/>
                      <a:pt x="112" y="1066"/>
                    </a:cubicBezTo>
                    <a:cubicBezTo>
                      <a:pt x="76" y="859"/>
                      <a:pt x="0" y="601"/>
                      <a:pt x="95" y="397"/>
                    </a:cubicBezTo>
                    <a:cubicBezTo>
                      <a:pt x="162" y="257"/>
                      <a:pt x="366" y="128"/>
                      <a:pt x="511" y="112"/>
                    </a:cubicBezTo>
                    <a:cubicBezTo>
                      <a:pt x="511" y="112"/>
                      <a:pt x="558" y="86"/>
                      <a:pt x="575" y="76"/>
                    </a:cubicBezTo>
                  </a:path>
                </a:pathLst>
              </a:custGeom>
              <a:solidFill>
                <a:srgbClr val="8E31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5" name="Freeform 43"/>
              <p:cNvSpPr>
                <a:spLocks/>
              </p:cNvSpPr>
              <p:nvPr/>
            </p:nvSpPr>
            <p:spPr bwMode="auto">
              <a:xfrm>
                <a:off x="9074151" y="879476"/>
                <a:ext cx="1096963" cy="1146175"/>
              </a:xfrm>
              <a:custGeom>
                <a:avLst/>
                <a:gdLst>
                  <a:gd name="T0" fmla="*/ 790 w 1439"/>
                  <a:gd name="T1" fmla="*/ 1336 h 1503"/>
                  <a:gd name="T2" fmla="*/ 790 w 1439"/>
                  <a:gd name="T3" fmla="*/ 1216 h 1503"/>
                  <a:gd name="T4" fmla="*/ 1038 w 1439"/>
                  <a:gd name="T5" fmla="*/ 1150 h 1503"/>
                  <a:gd name="T6" fmla="*/ 1195 w 1439"/>
                  <a:gd name="T7" fmla="*/ 989 h 1503"/>
                  <a:gd name="T8" fmla="*/ 1312 w 1439"/>
                  <a:gd name="T9" fmla="*/ 972 h 1503"/>
                  <a:gd name="T10" fmla="*/ 1251 w 1439"/>
                  <a:gd name="T11" fmla="*/ 770 h 1503"/>
                  <a:gd name="T12" fmla="*/ 1284 w 1439"/>
                  <a:gd name="T13" fmla="*/ 545 h 1503"/>
                  <a:gd name="T14" fmla="*/ 1284 w 1439"/>
                  <a:gd name="T15" fmla="*/ 456 h 1503"/>
                  <a:gd name="T16" fmla="*/ 1110 w 1439"/>
                  <a:gd name="T17" fmla="*/ 132 h 1503"/>
                  <a:gd name="T18" fmla="*/ 719 w 1439"/>
                  <a:gd name="T19" fmla="*/ 2 h 1503"/>
                  <a:gd name="T20" fmla="*/ 661 w 1439"/>
                  <a:gd name="T21" fmla="*/ 4 h 1503"/>
                  <a:gd name="T22" fmla="*/ 487 w 1439"/>
                  <a:gd name="T23" fmla="*/ 41 h 1503"/>
                  <a:gd name="T24" fmla="*/ 450 w 1439"/>
                  <a:gd name="T25" fmla="*/ 56 h 1503"/>
                  <a:gd name="T26" fmla="*/ 328 w 1439"/>
                  <a:gd name="T27" fmla="*/ 132 h 1503"/>
                  <a:gd name="T28" fmla="*/ 155 w 1439"/>
                  <a:gd name="T29" fmla="*/ 456 h 1503"/>
                  <a:gd name="T30" fmla="*/ 155 w 1439"/>
                  <a:gd name="T31" fmla="*/ 545 h 1503"/>
                  <a:gd name="T32" fmla="*/ 187 w 1439"/>
                  <a:gd name="T33" fmla="*/ 770 h 1503"/>
                  <a:gd name="T34" fmla="*/ 126 w 1439"/>
                  <a:gd name="T35" fmla="*/ 972 h 1503"/>
                  <a:gd name="T36" fmla="*/ 244 w 1439"/>
                  <a:gd name="T37" fmla="*/ 989 h 1503"/>
                  <a:gd name="T38" fmla="*/ 401 w 1439"/>
                  <a:gd name="T39" fmla="*/ 1150 h 1503"/>
                  <a:gd name="T40" fmla="*/ 648 w 1439"/>
                  <a:gd name="T41" fmla="*/ 1216 h 1503"/>
                  <a:gd name="T42" fmla="*/ 649 w 1439"/>
                  <a:gd name="T43" fmla="*/ 1336 h 1503"/>
                  <a:gd name="T44" fmla="*/ 575 w 1439"/>
                  <a:gd name="T45" fmla="*/ 1377 h 1503"/>
                  <a:gd name="T46" fmla="*/ 734 w 1439"/>
                  <a:gd name="T47" fmla="*/ 1503 h 1503"/>
                  <a:gd name="T48" fmla="*/ 861 w 1439"/>
                  <a:gd name="T49" fmla="*/ 1376 h 1503"/>
                  <a:gd name="T50" fmla="*/ 790 w 1439"/>
                  <a:gd name="T51" fmla="*/ 1336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39" h="1503">
                    <a:moveTo>
                      <a:pt x="790" y="1336"/>
                    </a:moveTo>
                    <a:cubicBezTo>
                      <a:pt x="790" y="1336"/>
                      <a:pt x="783" y="1232"/>
                      <a:pt x="790" y="1216"/>
                    </a:cubicBezTo>
                    <a:cubicBezTo>
                      <a:pt x="790" y="1216"/>
                      <a:pt x="930" y="1212"/>
                      <a:pt x="1038" y="1150"/>
                    </a:cubicBezTo>
                    <a:cubicBezTo>
                      <a:pt x="1087" y="1121"/>
                      <a:pt x="1127" y="1088"/>
                      <a:pt x="1195" y="989"/>
                    </a:cubicBezTo>
                    <a:cubicBezTo>
                      <a:pt x="1206" y="973"/>
                      <a:pt x="1261" y="1005"/>
                      <a:pt x="1312" y="972"/>
                    </a:cubicBezTo>
                    <a:cubicBezTo>
                      <a:pt x="1439" y="892"/>
                      <a:pt x="1397" y="761"/>
                      <a:pt x="1251" y="770"/>
                    </a:cubicBezTo>
                    <a:cubicBezTo>
                      <a:pt x="1256" y="695"/>
                      <a:pt x="1270" y="620"/>
                      <a:pt x="1284" y="545"/>
                    </a:cubicBezTo>
                    <a:lnTo>
                      <a:pt x="1284" y="456"/>
                    </a:lnTo>
                    <a:cubicBezTo>
                      <a:pt x="1256" y="343"/>
                      <a:pt x="1204" y="212"/>
                      <a:pt x="1110" y="132"/>
                    </a:cubicBezTo>
                    <a:cubicBezTo>
                      <a:pt x="1002" y="43"/>
                      <a:pt x="861" y="0"/>
                      <a:pt x="719" y="2"/>
                    </a:cubicBezTo>
                    <a:lnTo>
                      <a:pt x="661" y="4"/>
                    </a:lnTo>
                    <a:cubicBezTo>
                      <a:pt x="602" y="8"/>
                      <a:pt x="543" y="21"/>
                      <a:pt x="487" y="41"/>
                    </a:cubicBezTo>
                    <a:lnTo>
                      <a:pt x="450" y="56"/>
                    </a:lnTo>
                    <a:cubicBezTo>
                      <a:pt x="407" y="76"/>
                      <a:pt x="366" y="101"/>
                      <a:pt x="328" y="132"/>
                    </a:cubicBezTo>
                    <a:cubicBezTo>
                      <a:pt x="234" y="212"/>
                      <a:pt x="183" y="343"/>
                      <a:pt x="155" y="456"/>
                    </a:cubicBezTo>
                    <a:lnTo>
                      <a:pt x="155" y="545"/>
                    </a:lnTo>
                    <a:cubicBezTo>
                      <a:pt x="169" y="620"/>
                      <a:pt x="183" y="695"/>
                      <a:pt x="187" y="770"/>
                    </a:cubicBezTo>
                    <a:cubicBezTo>
                      <a:pt x="42" y="761"/>
                      <a:pt x="0" y="892"/>
                      <a:pt x="126" y="972"/>
                    </a:cubicBezTo>
                    <a:cubicBezTo>
                      <a:pt x="178" y="1005"/>
                      <a:pt x="233" y="973"/>
                      <a:pt x="244" y="989"/>
                    </a:cubicBezTo>
                    <a:cubicBezTo>
                      <a:pt x="312" y="1088"/>
                      <a:pt x="351" y="1121"/>
                      <a:pt x="401" y="1150"/>
                    </a:cubicBezTo>
                    <a:cubicBezTo>
                      <a:pt x="508" y="1212"/>
                      <a:pt x="648" y="1216"/>
                      <a:pt x="648" y="1216"/>
                    </a:cubicBezTo>
                    <a:cubicBezTo>
                      <a:pt x="656" y="1232"/>
                      <a:pt x="649" y="1336"/>
                      <a:pt x="649" y="1336"/>
                    </a:cubicBezTo>
                    <a:cubicBezTo>
                      <a:pt x="614" y="1365"/>
                      <a:pt x="591" y="1368"/>
                      <a:pt x="575" y="1377"/>
                    </a:cubicBezTo>
                    <a:cubicBezTo>
                      <a:pt x="575" y="1377"/>
                      <a:pt x="679" y="1495"/>
                      <a:pt x="734" y="1503"/>
                    </a:cubicBezTo>
                    <a:cubicBezTo>
                      <a:pt x="734" y="1503"/>
                      <a:pt x="849" y="1400"/>
                      <a:pt x="861" y="1376"/>
                    </a:cubicBezTo>
                    <a:cubicBezTo>
                      <a:pt x="861" y="1376"/>
                      <a:pt x="825" y="1365"/>
                      <a:pt x="790" y="1336"/>
                    </a:cubicBezTo>
                  </a:path>
                </a:pathLst>
              </a:custGeom>
              <a:solidFill>
                <a:srgbClr val="FBC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6" name="Freeform 45"/>
              <p:cNvSpPr>
                <a:spLocks/>
              </p:cNvSpPr>
              <p:nvPr/>
            </p:nvSpPr>
            <p:spPr bwMode="auto">
              <a:xfrm>
                <a:off x="9464676" y="1584326"/>
                <a:ext cx="304800" cy="74613"/>
              </a:xfrm>
              <a:custGeom>
                <a:avLst/>
                <a:gdLst>
                  <a:gd name="T0" fmla="*/ 0 w 399"/>
                  <a:gd name="T1" fmla="*/ 0 h 99"/>
                  <a:gd name="T2" fmla="*/ 13 w 399"/>
                  <a:gd name="T3" fmla="*/ 14 h 99"/>
                  <a:gd name="T4" fmla="*/ 29 w 399"/>
                  <a:gd name="T5" fmla="*/ 29 h 99"/>
                  <a:gd name="T6" fmla="*/ 53 w 399"/>
                  <a:gd name="T7" fmla="*/ 45 h 99"/>
                  <a:gd name="T8" fmla="*/ 83 w 399"/>
                  <a:gd name="T9" fmla="*/ 61 h 99"/>
                  <a:gd name="T10" fmla="*/ 119 w 399"/>
                  <a:gd name="T11" fmla="*/ 72 h 99"/>
                  <a:gd name="T12" fmla="*/ 138 w 399"/>
                  <a:gd name="T13" fmla="*/ 77 h 99"/>
                  <a:gd name="T14" fmla="*/ 158 w 399"/>
                  <a:gd name="T15" fmla="*/ 80 h 99"/>
                  <a:gd name="T16" fmla="*/ 199 w 399"/>
                  <a:gd name="T17" fmla="*/ 82 h 99"/>
                  <a:gd name="T18" fmla="*/ 241 w 399"/>
                  <a:gd name="T19" fmla="*/ 80 h 99"/>
                  <a:gd name="T20" fmla="*/ 261 w 399"/>
                  <a:gd name="T21" fmla="*/ 77 h 99"/>
                  <a:gd name="T22" fmla="*/ 281 w 399"/>
                  <a:gd name="T23" fmla="*/ 73 h 99"/>
                  <a:gd name="T24" fmla="*/ 347 w 399"/>
                  <a:gd name="T25" fmla="*/ 47 h 99"/>
                  <a:gd name="T26" fmla="*/ 370 w 399"/>
                  <a:gd name="T27" fmla="*/ 30 h 99"/>
                  <a:gd name="T28" fmla="*/ 386 w 399"/>
                  <a:gd name="T29" fmla="*/ 15 h 99"/>
                  <a:gd name="T30" fmla="*/ 399 w 399"/>
                  <a:gd name="T31" fmla="*/ 0 h 99"/>
                  <a:gd name="T32" fmla="*/ 389 w 399"/>
                  <a:gd name="T33" fmla="*/ 17 h 99"/>
                  <a:gd name="T34" fmla="*/ 352 w 399"/>
                  <a:gd name="T35" fmla="*/ 54 h 99"/>
                  <a:gd name="T36" fmla="*/ 285 w 399"/>
                  <a:gd name="T37" fmla="*/ 87 h 99"/>
                  <a:gd name="T38" fmla="*/ 264 w 399"/>
                  <a:gd name="T39" fmla="*/ 92 h 99"/>
                  <a:gd name="T40" fmla="*/ 243 w 399"/>
                  <a:gd name="T41" fmla="*/ 96 h 99"/>
                  <a:gd name="T42" fmla="*/ 200 w 399"/>
                  <a:gd name="T43" fmla="*/ 99 h 99"/>
                  <a:gd name="T44" fmla="*/ 156 w 399"/>
                  <a:gd name="T45" fmla="*/ 95 h 99"/>
                  <a:gd name="T46" fmla="*/ 135 w 399"/>
                  <a:gd name="T47" fmla="*/ 92 h 99"/>
                  <a:gd name="T48" fmla="*/ 115 w 399"/>
                  <a:gd name="T49" fmla="*/ 86 h 99"/>
                  <a:gd name="T50" fmla="*/ 78 w 399"/>
                  <a:gd name="T51" fmla="*/ 72 h 99"/>
                  <a:gd name="T52" fmla="*/ 48 w 399"/>
                  <a:gd name="T53" fmla="*/ 53 h 99"/>
                  <a:gd name="T54" fmla="*/ 25 w 399"/>
                  <a:gd name="T55" fmla="*/ 34 h 99"/>
                  <a:gd name="T56" fmla="*/ 10 w 399"/>
                  <a:gd name="T57" fmla="*/ 16 h 99"/>
                  <a:gd name="T58" fmla="*/ 0 w 399"/>
                  <a:gd name="T5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99" h="99">
                    <a:moveTo>
                      <a:pt x="0" y="0"/>
                    </a:moveTo>
                    <a:cubicBezTo>
                      <a:pt x="0" y="0"/>
                      <a:pt x="4" y="5"/>
                      <a:pt x="13" y="14"/>
                    </a:cubicBezTo>
                    <a:cubicBezTo>
                      <a:pt x="17" y="19"/>
                      <a:pt x="22" y="24"/>
                      <a:pt x="29" y="29"/>
                    </a:cubicBezTo>
                    <a:cubicBezTo>
                      <a:pt x="36" y="35"/>
                      <a:pt x="44" y="40"/>
                      <a:pt x="53" y="45"/>
                    </a:cubicBezTo>
                    <a:cubicBezTo>
                      <a:pt x="62" y="51"/>
                      <a:pt x="72" y="56"/>
                      <a:pt x="83" y="61"/>
                    </a:cubicBezTo>
                    <a:cubicBezTo>
                      <a:pt x="94" y="65"/>
                      <a:pt x="106" y="69"/>
                      <a:pt x="119" y="72"/>
                    </a:cubicBezTo>
                    <a:cubicBezTo>
                      <a:pt x="125" y="74"/>
                      <a:pt x="131" y="75"/>
                      <a:pt x="138" y="77"/>
                    </a:cubicBezTo>
                    <a:cubicBezTo>
                      <a:pt x="145" y="78"/>
                      <a:pt x="151" y="79"/>
                      <a:pt x="158" y="80"/>
                    </a:cubicBezTo>
                    <a:cubicBezTo>
                      <a:pt x="172" y="82"/>
                      <a:pt x="186" y="82"/>
                      <a:pt x="199" y="82"/>
                    </a:cubicBezTo>
                    <a:cubicBezTo>
                      <a:pt x="214" y="82"/>
                      <a:pt x="228" y="82"/>
                      <a:pt x="241" y="80"/>
                    </a:cubicBezTo>
                    <a:cubicBezTo>
                      <a:pt x="248" y="79"/>
                      <a:pt x="255" y="78"/>
                      <a:pt x="261" y="77"/>
                    </a:cubicBezTo>
                    <a:cubicBezTo>
                      <a:pt x="268" y="76"/>
                      <a:pt x="275" y="75"/>
                      <a:pt x="281" y="73"/>
                    </a:cubicBezTo>
                    <a:cubicBezTo>
                      <a:pt x="306" y="67"/>
                      <a:pt x="329" y="58"/>
                      <a:pt x="347" y="47"/>
                    </a:cubicBezTo>
                    <a:cubicBezTo>
                      <a:pt x="356" y="41"/>
                      <a:pt x="363" y="35"/>
                      <a:pt x="370" y="30"/>
                    </a:cubicBezTo>
                    <a:cubicBezTo>
                      <a:pt x="377" y="25"/>
                      <a:pt x="382" y="19"/>
                      <a:pt x="386" y="15"/>
                    </a:cubicBezTo>
                    <a:cubicBezTo>
                      <a:pt x="395" y="6"/>
                      <a:pt x="399" y="0"/>
                      <a:pt x="399" y="0"/>
                    </a:cubicBezTo>
                    <a:cubicBezTo>
                      <a:pt x="399" y="0"/>
                      <a:pt x="396" y="6"/>
                      <a:pt x="389" y="17"/>
                    </a:cubicBezTo>
                    <a:cubicBezTo>
                      <a:pt x="381" y="27"/>
                      <a:pt x="370" y="41"/>
                      <a:pt x="352" y="54"/>
                    </a:cubicBezTo>
                    <a:cubicBezTo>
                      <a:pt x="334" y="67"/>
                      <a:pt x="311" y="80"/>
                      <a:pt x="285" y="87"/>
                    </a:cubicBezTo>
                    <a:cubicBezTo>
                      <a:pt x="278" y="89"/>
                      <a:pt x="271" y="91"/>
                      <a:pt x="264" y="92"/>
                    </a:cubicBezTo>
                    <a:cubicBezTo>
                      <a:pt x="257" y="94"/>
                      <a:pt x="250" y="95"/>
                      <a:pt x="243" y="96"/>
                    </a:cubicBezTo>
                    <a:cubicBezTo>
                      <a:pt x="228" y="98"/>
                      <a:pt x="214" y="98"/>
                      <a:pt x="200" y="99"/>
                    </a:cubicBezTo>
                    <a:cubicBezTo>
                      <a:pt x="185" y="98"/>
                      <a:pt x="170" y="98"/>
                      <a:pt x="156" y="95"/>
                    </a:cubicBezTo>
                    <a:cubicBezTo>
                      <a:pt x="149" y="95"/>
                      <a:pt x="142" y="93"/>
                      <a:pt x="135" y="92"/>
                    </a:cubicBezTo>
                    <a:cubicBezTo>
                      <a:pt x="128" y="90"/>
                      <a:pt x="121" y="89"/>
                      <a:pt x="115" y="86"/>
                    </a:cubicBezTo>
                    <a:cubicBezTo>
                      <a:pt x="101" y="83"/>
                      <a:pt x="89" y="77"/>
                      <a:pt x="78" y="72"/>
                    </a:cubicBezTo>
                    <a:cubicBezTo>
                      <a:pt x="67" y="66"/>
                      <a:pt x="56" y="60"/>
                      <a:pt x="48" y="53"/>
                    </a:cubicBezTo>
                    <a:cubicBezTo>
                      <a:pt x="39" y="47"/>
                      <a:pt x="31" y="40"/>
                      <a:pt x="25" y="34"/>
                    </a:cubicBezTo>
                    <a:cubicBezTo>
                      <a:pt x="19" y="27"/>
                      <a:pt x="14" y="21"/>
                      <a:pt x="10" y="16"/>
                    </a:cubicBezTo>
                    <a:cubicBezTo>
                      <a:pt x="3" y="6"/>
                      <a:pt x="0" y="0"/>
                      <a:pt x="0" y="0"/>
                    </a:cubicBezTo>
                  </a:path>
                </a:pathLst>
              </a:custGeom>
              <a:solidFill>
                <a:srgbClr val="F688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7" name="Freeform 46"/>
              <p:cNvSpPr>
                <a:spLocks/>
              </p:cNvSpPr>
              <p:nvPr/>
            </p:nvSpPr>
            <p:spPr bwMode="auto">
              <a:xfrm>
                <a:off x="9159876" y="1495426"/>
                <a:ext cx="68263" cy="106363"/>
              </a:xfrm>
              <a:custGeom>
                <a:avLst/>
                <a:gdLst>
                  <a:gd name="T0" fmla="*/ 87 w 91"/>
                  <a:gd name="T1" fmla="*/ 90 h 141"/>
                  <a:gd name="T2" fmla="*/ 13 w 91"/>
                  <a:gd name="T3" fmla="*/ 21 h 141"/>
                  <a:gd name="T4" fmla="*/ 1 w 91"/>
                  <a:gd name="T5" fmla="*/ 52 h 141"/>
                  <a:gd name="T6" fmla="*/ 46 w 91"/>
                  <a:gd name="T7" fmla="*/ 132 h 141"/>
                  <a:gd name="T8" fmla="*/ 87 w 91"/>
                  <a:gd name="T9" fmla="*/ 9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41">
                    <a:moveTo>
                      <a:pt x="87" y="90"/>
                    </a:moveTo>
                    <a:cubicBezTo>
                      <a:pt x="82" y="50"/>
                      <a:pt x="48" y="0"/>
                      <a:pt x="13" y="21"/>
                    </a:cubicBezTo>
                    <a:cubicBezTo>
                      <a:pt x="3" y="27"/>
                      <a:pt x="2" y="43"/>
                      <a:pt x="1" y="52"/>
                    </a:cubicBezTo>
                    <a:cubicBezTo>
                      <a:pt x="0" y="83"/>
                      <a:pt x="14" y="122"/>
                      <a:pt x="46" y="132"/>
                    </a:cubicBezTo>
                    <a:cubicBezTo>
                      <a:pt x="81" y="141"/>
                      <a:pt x="91" y="118"/>
                      <a:pt x="87" y="90"/>
                    </a:cubicBezTo>
                    <a:close/>
                  </a:path>
                </a:pathLst>
              </a:custGeom>
              <a:solidFill>
                <a:srgbClr val="F9B0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8" name="Freeform 47"/>
              <p:cNvSpPr>
                <a:spLocks/>
              </p:cNvSpPr>
              <p:nvPr/>
            </p:nvSpPr>
            <p:spPr bwMode="auto">
              <a:xfrm>
                <a:off x="10015538" y="1495426"/>
                <a:ext cx="68263" cy="106363"/>
              </a:xfrm>
              <a:custGeom>
                <a:avLst/>
                <a:gdLst>
                  <a:gd name="T0" fmla="*/ 4 w 91"/>
                  <a:gd name="T1" fmla="*/ 90 h 141"/>
                  <a:gd name="T2" fmla="*/ 78 w 91"/>
                  <a:gd name="T3" fmla="*/ 21 h 141"/>
                  <a:gd name="T4" fmla="*/ 90 w 91"/>
                  <a:gd name="T5" fmla="*/ 52 h 141"/>
                  <a:gd name="T6" fmla="*/ 45 w 91"/>
                  <a:gd name="T7" fmla="*/ 132 h 141"/>
                  <a:gd name="T8" fmla="*/ 4 w 91"/>
                  <a:gd name="T9" fmla="*/ 9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41">
                    <a:moveTo>
                      <a:pt x="4" y="90"/>
                    </a:moveTo>
                    <a:cubicBezTo>
                      <a:pt x="9" y="50"/>
                      <a:pt x="43" y="0"/>
                      <a:pt x="78" y="21"/>
                    </a:cubicBezTo>
                    <a:cubicBezTo>
                      <a:pt x="88" y="27"/>
                      <a:pt x="89" y="43"/>
                      <a:pt x="90" y="52"/>
                    </a:cubicBezTo>
                    <a:cubicBezTo>
                      <a:pt x="91" y="83"/>
                      <a:pt x="77" y="122"/>
                      <a:pt x="45" y="132"/>
                    </a:cubicBezTo>
                    <a:cubicBezTo>
                      <a:pt x="10" y="141"/>
                      <a:pt x="0" y="118"/>
                      <a:pt x="4" y="90"/>
                    </a:cubicBezTo>
                    <a:close/>
                  </a:path>
                </a:pathLst>
              </a:custGeom>
              <a:solidFill>
                <a:srgbClr val="F9B0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9" name="Freeform 48"/>
              <p:cNvSpPr>
                <a:spLocks/>
              </p:cNvSpPr>
              <p:nvPr/>
            </p:nvSpPr>
            <p:spPr bwMode="auto">
              <a:xfrm>
                <a:off x="9469438" y="1189038"/>
                <a:ext cx="53975" cy="30163"/>
              </a:xfrm>
              <a:custGeom>
                <a:avLst/>
                <a:gdLst>
                  <a:gd name="T0" fmla="*/ 1 w 72"/>
                  <a:gd name="T1" fmla="*/ 40 h 40"/>
                  <a:gd name="T2" fmla="*/ 0 w 72"/>
                  <a:gd name="T3" fmla="*/ 36 h 40"/>
                  <a:gd name="T4" fmla="*/ 1 w 72"/>
                  <a:gd name="T5" fmla="*/ 32 h 40"/>
                  <a:gd name="T6" fmla="*/ 2 w 72"/>
                  <a:gd name="T7" fmla="*/ 26 h 40"/>
                  <a:gd name="T8" fmla="*/ 6 w 72"/>
                  <a:gd name="T9" fmla="*/ 19 h 40"/>
                  <a:gd name="T10" fmla="*/ 12 w 72"/>
                  <a:gd name="T11" fmla="*/ 13 h 40"/>
                  <a:gd name="T12" fmla="*/ 19 w 72"/>
                  <a:gd name="T13" fmla="*/ 7 h 40"/>
                  <a:gd name="T14" fmla="*/ 27 w 72"/>
                  <a:gd name="T15" fmla="*/ 3 h 40"/>
                  <a:gd name="T16" fmla="*/ 35 w 72"/>
                  <a:gd name="T17" fmla="*/ 1 h 40"/>
                  <a:gd name="T18" fmla="*/ 44 w 72"/>
                  <a:gd name="T19" fmla="*/ 1 h 40"/>
                  <a:gd name="T20" fmla="*/ 59 w 72"/>
                  <a:gd name="T21" fmla="*/ 3 h 40"/>
                  <a:gd name="T22" fmla="*/ 68 w 72"/>
                  <a:gd name="T23" fmla="*/ 7 h 40"/>
                  <a:gd name="T24" fmla="*/ 72 w 72"/>
                  <a:gd name="T25" fmla="*/ 9 h 40"/>
                  <a:gd name="T26" fmla="*/ 68 w 72"/>
                  <a:gd name="T27" fmla="*/ 10 h 40"/>
                  <a:gd name="T28" fmla="*/ 58 w 72"/>
                  <a:gd name="T29" fmla="*/ 12 h 40"/>
                  <a:gd name="T30" fmla="*/ 52 w 72"/>
                  <a:gd name="T31" fmla="*/ 13 h 40"/>
                  <a:gd name="T32" fmla="*/ 46 w 72"/>
                  <a:gd name="T33" fmla="*/ 15 h 40"/>
                  <a:gd name="T34" fmla="*/ 32 w 72"/>
                  <a:gd name="T35" fmla="*/ 19 h 40"/>
                  <a:gd name="T36" fmla="*/ 26 w 72"/>
                  <a:gd name="T37" fmla="*/ 22 h 40"/>
                  <a:gd name="T38" fmla="*/ 20 w 72"/>
                  <a:gd name="T39" fmla="*/ 25 h 40"/>
                  <a:gd name="T40" fmla="*/ 15 w 72"/>
                  <a:gd name="T41" fmla="*/ 28 h 40"/>
                  <a:gd name="T42" fmla="*/ 10 w 72"/>
                  <a:gd name="T43" fmla="*/ 31 h 40"/>
                  <a:gd name="T44" fmla="*/ 6 w 72"/>
                  <a:gd name="T45" fmla="*/ 34 h 40"/>
                  <a:gd name="T46" fmla="*/ 3 w 72"/>
                  <a:gd name="T47" fmla="*/ 37 h 40"/>
                  <a:gd name="T48" fmla="*/ 1 w 72"/>
                  <a:gd name="T4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" h="40">
                    <a:moveTo>
                      <a:pt x="1" y="40"/>
                    </a:moveTo>
                    <a:cubicBezTo>
                      <a:pt x="1" y="40"/>
                      <a:pt x="0" y="39"/>
                      <a:pt x="0" y="36"/>
                    </a:cubicBezTo>
                    <a:cubicBezTo>
                      <a:pt x="0" y="35"/>
                      <a:pt x="0" y="33"/>
                      <a:pt x="1" y="32"/>
                    </a:cubicBezTo>
                    <a:cubicBezTo>
                      <a:pt x="1" y="30"/>
                      <a:pt x="1" y="28"/>
                      <a:pt x="2" y="26"/>
                    </a:cubicBezTo>
                    <a:cubicBezTo>
                      <a:pt x="3" y="24"/>
                      <a:pt x="4" y="21"/>
                      <a:pt x="6" y="19"/>
                    </a:cubicBezTo>
                    <a:cubicBezTo>
                      <a:pt x="7" y="17"/>
                      <a:pt x="9" y="15"/>
                      <a:pt x="12" y="13"/>
                    </a:cubicBezTo>
                    <a:cubicBezTo>
                      <a:pt x="14" y="11"/>
                      <a:pt x="16" y="9"/>
                      <a:pt x="19" y="7"/>
                    </a:cubicBezTo>
                    <a:cubicBezTo>
                      <a:pt x="21" y="6"/>
                      <a:pt x="24" y="5"/>
                      <a:pt x="27" y="3"/>
                    </a:cubicBezTo>
                    <a:cubicBezTo>
                      <a:pt x="30" y="3"/>
                      <a:pt x="33" y="2"/>
                      <a:pt x="35" y="1"/>
                    </a:cubicBezTo>
                    <a:cubicBezTo>
                      <a:pt x="38" y="0"/>
                      <a:pt x="41" y="1"/>
                      <a:pt x="44" y="1"/>
                    </a:cubicBezTo>
                    <a:cubicBezTo>
                      <a:pt x="50" y="0"/>
                      <a:pt x="55" y="1"/>
                      <a:pt x="59" y="3"/>
                    </a:cubicBezTo>
                    <a:cubicBezTo>
                      <a:pt x="63" y="3"/>
                      <a:pt x="66" y="6"/>
                      <a:pt x="68" y="7"/>
                    </a:cubicBezTo>
                    <a:cubicBezTo>
                      <a:pt x="71" y="8"/>
                      <a:pt x="72" y="9"/>
                      <a:pt x="72" y="9"/>
                    </a:cubicBezTo>
                    <a:cubicBezTo>
                      <a:pt x="72" y="9"/>
                      <a:pt x="70" y="10"/>
                      <a:pt x="68" y="10"/>
                    </a:cubicBezTo>
                    <a:cubicBezTo>
                      <a:pt x="65" y="11"/>
                      <a:pt x="62" y="11"/>
                      <a:pt x="58" y="12"/>
                    </a:cubicBezTo>
                    <a:cubicBezTo>
                      <a:pt x="56" y="13"/>
                      <a:pt x="54" y="13"/>
                      <a:pt x="52" y="13"/>
                    </a:cubicBezTo>
                    <a:cubicBezTo>
                      <a:pt x="50" y="14"/>
                      <a:pt x="48" y="15"/>
                      <a:pt x="46" y="15"/>
                    </a:cubicBezTo>
                    <a:cubicBezTo>
                      <a:pt x="41" y="16"/>
                      <a:pt x="37" y="18"/>
                      <a:pt x="32" y="19"/>
                    </a:cubicBezTo>
                    <a:cubicBezTo>
                      <a:pt x="30" y="20"/>
                      <a:pt x="28" y="21"/>
                      <a:pt x="26" y="22"/>
                    </a:cubicBezTo>
                    <a:cubicBezTo>
                      <a:pt x="24" y="23"/>
                      <a:pt x="22" y="23"/>
                      <a:pt x="20" y="25"/>
                    </a:cubicBezTo>
                    <a:cubicBezTo>
                      <a:pt x="19" y="26"/>
                      <a:pt x="16" y="26"/>
                      <a:pt x="15" y="28"/>
                    </a:cubicBezTo>
                    <a:cubicBezTo>
                      <a:pt x="13" y="29"/>
                      <a:pt x="12" y="30"/>
                      <a:pt x="10" y="31"/>
                    </a:cubicBezTo>
                    <a:cubicBezTo>
                      <a:pt x="9" y="31"/>
                      <a:pt x="7" y="33"/>
                      <a:pt x="6" y="34"/>
                    </a:cubicBezTo>
                    <a:lnTo>
                      <a:pt x="3" y="37"/>
                    </a:lnTo>
                    <a:cubicBezTo>
                      <a:pt x="2" y="39"/>
                      <a:pt x="1" y="40"/>
                      <a:pt x="1" y="40"/>
                    </a:cubicBezTo>
                  </a:path>
                </a:pathLst>
              </a:custGeom>
              <a:solidFill>
                <a:srgbClr val="812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60" name="Freeform 49"/>
              <p:cNvSpPr>
                <a:spLocks/>
              </p:cNvSpPr>
              <p:nvPr/>
            </p:nvSpPr>
            <p:spPr bwMode="auto">
              <a:xfrm>
                <a:off x="9605963" y="1400176"/>
                <a:ext cx="71438" cy="130175"/>
              </a:xfrm>
              <a:custGeom>
                <a:avLst/>
                <a:gdLst>
                  <a:gd name="T0" fmla="*/ 0 w 95"/>
                  <a:gd name="T1" fmla="*/ 0 h 171"/>
                  <a:gd name="T2" fmla="*/ 3 w 95"/>
                  <a:gd name="T3" fmla="*/ 10 h 171"/>
                  <a:gd name="T4" fmla="*/ 8 w 95"/>
                  <a:gd name="T5" fmla="*/ 21 h 171"/>
                  <a:gd name="T6" fmla="*/ 16 w 95"/>
                  <a:gd name="T7" fmla="*/ 33 h 171"/>
                  <a:gd name="T8" fmla="*/ 27 w 95"/>
                  <a:gd name="T9" fmla="*/ 48 h 171"/>
                  <a:gd name="T10" fmla="*/ 41 w 95"/>
                  <a:gd name="T11" fmla="*/ 62 h 171"/>
                  <a:gd name="T12" fmla="*/ 57 w 95"/>
                  <a:gd name="T13" fmla="*/ 76 h 171"/>
                  <a:gd name="T14" fmla="*/ 66 w 95"/>
                  <a:gd name="T15" fmla="*/ 82 h 171"/>
                  <a:gd name="T16" fmla="*/ 75 w 95"/>
                  <a:gd name="T17" fmla="*/ 87 h 171"/>
                  <a:gd name="T18" fmla="*/ 86 w 95"/>
                  <a:gd name="T19" fmla="*/ 94 h 171"/>
                  <a:gd name="T20" fmla="*/ 92 w 95"/>
                  <a:gd name="T21" fmla="*/ 101 h 171"/>
                  <a:gd name="T22" fmla="*/ 94 w 95"/>
                  <a:gd name="T23" fmla="*/ 109 h 171"/>
                  <a:gd name="T24" fmla="*/ 93 w 95"/>
                  <a:gd name="T25" fmla="*/ 123 h 171"/>
                  <a:gd name="T26" fmla="*/ 93 w 95"/>
                  <a:gd name="T27" fmla="*/ 124 h 171"/>
                  <a:gd name="T28" fmla="*/ 93 w 95"/>
                  <a:gd name="T29" fmla="*/ 125 h 171"/>
                  <a:gd name="T30" fmla="*/ 93 w 95"/>
                  <a:gd name="T31" fmla="*/ 125 h 171"/>
                  <a:gd name="T32" fmla="*/ 93 w 95"/>
                  <a:gd name="T33" fmla="*/ 126 h 171"/>
                  <a:gd name="T34" fmla="*/ 93 w 95"/>
                  <a:gd name="T35" fmla="*/ 126 h 171"/>
                  <a:gd name="T36" fmla="*/ 92 w 95"/>
                  <a:gd name="T37" fmla="*/ 127 h 171"/>
                  <a:gd name="T38" fmla="*/ 91 w 95"/>
                  <a:gd name="T39" fmla="*/ 129 h 171"/>
                  <a:gd name="T40" fmla="*/ 89 w 95"/>
                  <a:gd name="T41" fmla="*/ 134 h 171"/>
                  <a:gd name="T42" fmla="*/ 83 w 95"/>
                  <a:gd name="T43" fmla="*/ 145 h 171"/>
                  <a:gd name="T44" fmla="*/ 75 w 95"/>
                  <a:gd name="T45" fmla="*/ 153 h 171"/>
                  <a:gd name="T46" fmla="*/ 58 w 95"/>
                  <a:gd name="T47" fmla="*/ 164 h 171"/>
                  <a:gd name="T48" fmla="*/ 42 w 95"/>
                  <a:gd name="T49" fmla="*/ 170 h 171"/>
                  <a:gd name="T50" fmla="*/ 30 w 95"/>
                  <a:gd name="T51" fmla="*/ 171 h 171"/>
                  <a:gd name="T52" fmla="*/ 22 w 95"/>
                  <a:gd name="T53" fmla="*/ 169 h 171"/>
                  <a:gd name="T54" fmla="*/ 19 w 95"/>
                  <a:gd name="T55" fmla="*/ 168 h 171"/>
                  <a:gd name="T56" fmla="*/ 29 w 95"/>
                  <a:gd name="T57" fmla="*/ 167 h 171"/>
                  <a:gd name="T58" fmla="*/ 40 w 95"/>
                  <a:gd name="T59" fmla="*/ 164 h 171"/>
                  <a:gd name="T60" fmla="*/ 53 w 95"/>
                  <a:gd name="T61" fmla="*/ 156 h 171"/>
                  <a:gd name="T62" fmla="*/ 60 w 95"/>
                  <a:gd name="T63" fmla="*/ 151 h 171"/>
                  <a:gd name="T64" fmla="*/ 66 w 95"/>
                  <a:gd name="T65" fmla="*/ 144 h 171"/>
                  <a:gd name="T66" fmla="*/ 71 w 95"/>
                  <a:gd name="T67" fmla="*/ 137 h 171"/>
                  <a:gd name="T68" fmla="*/ 75 w 95"/>
                  <a:gd name="T69" fmla="*/ 130 h 171"/>
                  <a:gd name="T70" fmla="*/ 77 w 95"/>
                  <a:gd name="T71" fmla="*/ 125 h 171"/>
                  <a:gd name="T72" fmla="*/ 78 w 95"/>
                  <a:gd name="T73" fmla="*/ 122 h 171"/>
                  <a:gd name="T74" fmla="*/ 78 w 95"/>
                  <a:gd name="T75" fmla="*/ 121 h 171"/>
                  <a:gd name="T76" fmla="*/ 78 w 95"/>
                  <a:gd name="T77" fmla="*/ 121 h 171"/>
                  <a:gd name="T78" fmla="*/ 78 w 95"/>
                  <a:gd name="T79" fmla="*/ 121 h 171"/>
                  <a:gd name="T80" fmla="*/ 78 w 95"/>
                  <a:gd name="T81" fmla="*/ 121 h 171"/>
                  <a:gd name="T82" fmla="*/ 78 w 95"/>
                  <a:gd name="T83" fmla="*/ 122 h 171"/>
                  <a:gd name="T84" fmla="*/ 78 w 95"/>
                  <a:gd name="T85" fmla="*/ 120 h 171"/>
                  <a:gd name="T86" fmla="*/ 78 w 95"/>
                  <a:gd name="T87" fmla="*/ 112 h 171"/>
                  <a:gd name="T88" fmla="*/ 77 w 95"/>
                  <a:gd name="T89" fmla="*/ 109 h 171"/>
                  <a:gd name="T90" fmla="*/ 75 w 95"/>
                  <a:gd name="T91" fmla="*/ 107 h 171"/>
                  <a:gd name="T92" fmla="*/ 67 w 95"/>
                  <a:gd name="T93" fmla="*/ 102 h 171"/>
                  <a:gd name="T94" fmla="*/ 56 w 95"/>
                  <a:gd name="T95" fmla="*/ 96 h 171"/>
                  <a:gd name="T96" fmla="*/ 47 w 95"/>
                  <a:gd name="T97" fmla="*/ 89 h 171"/>
                  <a:gd name="T98" fmla="*/ 30 w 95"/>
                  <a:gd name="T99" fmla="*/ 72 h 171"/>
                  <a:gd name="T100" fmla="*/ 17 w 95"/>
                  <a:gd name="T101" fmla="*/ 55 h 171"/>
                  <a:gd name="T102" fmla="*/ 8 w 95"/>
                  <a:gd name="T103" fmla="*/ 38 h 171"/>
                  <a:gd name="T104" fmla="*/ 2 w 95"/>
                  <a:gd name="T105" fmla="*/ 23 h 171"/>
                  <a:gd name="T106" fmla="*/ 0 w 95"/>
                  <a:gd name="T107" fmla="*/ 10 h 171"/>
                  <a:gd name="T108" fmla="*/ 0 w 95"/>
                  <a:gd name="T109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5" h="171">
                    <a:moveTo>
                      <a:pt x="0" y="0"/>
                    </a:moveTo>
                    <a:cubicBezTo>
                      <a:pt x="0" y="0"/>
                      <a:pt x="1" y="3"/>
                      <a:pt x="3" y="10"/>
                    </a:cubicBezTo>
                    <a:cubicBezTo>
                      <a:pt x="4" y="13"/>
                      <a:pt x="6" y="16"/>
                      <a:pt x="8" y="21"/>
                    </a:cubicBezTo>
                    <a:cubicBezTo>
                      <a:pt x="10" y="24"/>
                      <a:pt x="13" y="29"/>
                      <a:pt x="16" y="33"/>
                    </a:cubicBezTo>
                    <a:cubicBezTo>
                      <a:pt x="19" y="38"/>
                      <a:pt x="23" y="43"/>
                      <a:pt x="27" y="48"/>
                    </a:cubicBezTo>
                    <a:cubicBezTo>
                      <a:pt x="31" y="53"/>
                      <a:pt x="36" y="57"/>
                      <a:pt x="41" y="62"/>
                    </a:cubicBezTo>
                    <a:cubicBezTo>
                      <a:pt x="46" y="67"/>
                      <a:pt x="51" y="71"/>
                      <a:pt x="57" y="76"/>
                    </a:cubicBezTo>
                    <a:lnTo>
                      <a:pt x="66" y="82"/>
                    </a:lnTo>
                    <a:cubicBezTo>
                      <a:pt x="69" y="84"/>
                      <a:pt x="71" y="85"/>
                      <a:pt x="75" y="87"/>
                    </a:cubicBezTo>
                    <a:cubicBezTo>
                      <a:pt x="78" y="89"/>
                      <a:pt x="82" y="91"/>
                      <a:pt x="86" y="94"/>
                    </a:cubicBezTo>
                    <a:cubicBezTo>
                      <a:pt x="88" y="96"/>
                      <a:pt x="90" y="98"/>
                      <a:pt x="92" y="101"/>
                    </a:cubicBezTo>
                    <a:cubicBezTo>
                      <a:pt x="93" y="104"/>
                      <a:pt x="94" y="107"/>
                      <a:pt x="94" y="109"/>
                    </a:cubicBezTo>
                    <a:cubicBezTo>
                      <a:pt x="95" y="115"/>
                      <a:pt x="94" y="118"/>
                      <a:pt x="93" y="123"/>
                    </a:cubicBezTo>
                    <a:lnTo>
                      <a:pt x="93" y="124"/>
                    </a:lnTo>
                    <a:lnTo>
                      <a:pt x="93" y="125"/>
                    </a:lnTo>
                    <a:lnTo>
                      <a:pt x="93" y="125"/>
                    </a:lnTo>
                    <a:lnTo>
                      <a:pt x="93" y="126"/>
                    </a:lnTo>
                    <a:lnTo>
                      <a:pt x="93" y="126"/>
                    </a:lnTo>
                    <a:lnTo>
                      <a:pt x="92" y="127"/>
                    </a:lnTo>
                    <a:lnTo>
                      <a:pt x="91" y="129"/>
                    </a:lnTo>
                    <a:lnTo>
                      <a:pt x="89" y="134"/>
                    </a:lnTo>
                    <a:cubicBezTo>
                      <a:pt x="87" y="138"/>
                      <a:pt x="85" y="142"/>
                      <a:pt x="83" y="145"/>
                    </a:cubicBezTo>
                    <a:cubicBezTo>
                      <a:pt x="80" y="148"/>
                      <a:pt x="77" y="151"/>
                      <a:pt x="75" y="153"/>
                    </a:cubicBezTo>
                    <a:cubicBezTo>
                      <a:pt x="69" y="158"/>
                      <a:pt x="64" y="162"/>
                      <a:pt x="58" y="164"/>
                    </a:cubicBezTo>
                    <a:cubicBezTo>
                      <a:pt x="53" y="167"/>
                      <a:pt x="47" y="169"/>
                      <a:pt x="42" y="170"/>
                    </a:cubicBezTo>
                    <a:cubicBezTo>
                      <a:pt x="38" y="171"/>
                      <a:pt x="33" y="170"/>
                      <a:pt x="30" y="171"/>
                    </a:cubicBezTo>
                    <a:cubicBezTo>
                      <a:pt x="26" y="170"/>
                      <a:pt x="23" y="169"/>
                      <a:pt x="22" y="169"/>
                    </a:cubicBezTo>
                    <a:cubicBezTo>
                      <a:pt x="20" y="168"/>
                      <a:pt x="19" y="168"/>
                      <a:pt x="19" y="168"/>
                    </a:cubicBezTo>
                    <a:cubicBezTo>
                      <a:pt x="19" y="168"/>
                      <a:pt x="23" y="168"/>
                      <a:pt x="29" y="167"/>
                    </a:cubicBezTo>
                    <a:cubicBezTo>
                      <a:pt x="33" y="166"/>
                      <a:pt x="36" y="166"/>
                      <a:pt x="40" y="164"/>
                    </a:cubicBezTo>
                    <a:cubicBezTo>
                      <a:pt x="44" y="162"/>
                      <a:pt x="49" y="159"/>
                      <a:pt x="53" y="156"/>
                    </a:cubicBezTo>
                    <a:cubicBezTo>
                      <a:pt x="55" y="155"/>
                      <a:pt x="58" y="153"/>
                      <a:pt x="60" y="151"/>
                    </a:cubicBezTo>
                    <a:cubicBezTo>
                      <a:pt x="62" y="149"/>
                      <a:pt x="64" y="147"/>
                      <a:pt x="66" y="144"/>
                    </a:cubicBezTo>
                    <a:cubicBezTo>
                      <a:pt x="68" y="142"/>
                      <a:pt x="70" y="140"/>
                      <a:pt x="71" y="137"/>
                    </a:cubicBezTo>
                    <a:cubicBezTo>
                      <a:pt x="72" y="135"/>
                      <a:pt x="74" y="133"/>
                      <a:pt x="75" y="130"/>
                    </a:cubicBezTo>
                    <a:lnTo>
                      <a:pt x="77" y="125"/>
                    </a:lnTo>
                    <a:lnTo>
                      <a:pt x="78" y="122"/>
                    </a:lnTo>
                    <a:lnTo>
                      <a:pt x="78" y="121"/>
                    </a:lnTo>
                    <a:lnTo>
                      <a:pt x="78" y="121"/>
                    </a:lnTo>
                    <a:lnTo>
                      <a:pt x="78" y="121"/>
                    </a:lnTo>
                    <a:lnTo>
                      <a:pt x="78" y="121"/>
                    </a:lnTo>
                    <a:lnTo>
                      <a:pt x="78" y="122"/>
                    </a:lnTo>
                    <a:lnTo>
                      <a:pt x="78" y="120"/>
                    </a:lnTo>
                    <a:cubicBezTo>
                      <a:pt x="78" y="117"/>
                      <a:pt x="79" y="114"/>
                      <a:pt x="78" y="112"/>
                    </a:cubicBezTo>
                    <a:lnTo>
                      <a:pt x="77" y="109"/>
                    </a:lnTo>
                    <a:lnTo>
                      <a:pt x="75" y="107"/>
                    </a:lnTo>
                    <a:cubicBezTo>
                      <a:pt x="74" y="105"/>
                      <a:pt x="71" y="104"/>
                      <a:pt x="67" y="102"/>
                    </a:cubicBezTo>
                    <a:cubicBezTo>
                      <a:pt x="64" y="100"/>
                      <a:pt x="60" y="98"/>
                      <a:pt x="56" y="96"/>
                    </a:cubicBezTo>
                    <a:lnTo>
                      <a:pt x="47" y="89"/>
                    </a:lnTo>
                    <a:cubicBezTo>
                      <a:pt x="41" y="83"/>
                      <a:pt x="35" y="78"/>
                      <a:pt x="30" y="72"/>
                    </a:cubicBezTo>
                    <a:cubicBezTo>
                      <a:pt x="25" y="66"/>
                      <a:pt x="21" y="61"/>
                      <a:pt x="17" y="55"/>
                    </a:cubicBezTo>
                    <a:cubicBezTo>
                      <a:pt x="13" y="49"/>
                      <a:pt x="10" y="44"/>
                      <a:pt x="8" y="38"/>
                    </a:cubicBezTo>
                    <a:cubicBezTo>
                      <a:pt x="5" y="33"/>
                      <a:pt x="3" y="27"/>
                      <a:pt x="2" y="23"/>
                    </a:cubicBezTo>
                    <a:cubicBezTo>
                      <a:pt x="1" y="18"/>
                      <a:pt x="0" y="14"/>
                      <a:pt x="0" y="10"/>
                    </a:cubicBezTo>
                    <a:cubicBezTo>
                      <a:pt x="0" y="3"/>
                      <a:pt x="0" y="0"/>
                      <a:pt x="0" y="0"/>
                    </a:cubicBezTo>
                  </a:path>
                </a:pathLst>
              </a:custGeom>
              <a:solidFill>
                <a:srgbClr val="F688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61" name="Freeform 50"/>
              <p:cNvSpPr>
                <a:spLocks/>
              </p:cNvSpPr>
              <p:nvPr/>
            </p:nvSpPr>
            <p:spPr bwMode="auto">
              <a:xfrm>
                <a:off x="9324976" y="1470026"/>
                <a:ext cx="87313" cy="57150"/>
              </a:xfrm>
              <a:custGeom>
                <a:avLst/>
                <a:gdLst>
                  <a:gd name="T0" fmla="*/ 34 w 115"/>
                  <a:gd name="T1" fmla="*/ 55 h 74"/>
                  <a:gd name="T2" fmla="*/ 115 w 115"/>
                  <a:gd name="T3" fmla="*/ 38 h 74"/>
                  <a:gd name="T4" fmla="*/ 30 w 115"/>
                  <a:gd name="T5" fmla="*/ 10 h 74"/>
                  <a:gd name="T6" fmla="*/ 34 w 115"/>
                  <a:gd name="T7" fmla="*/ 5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" h="74">
                    <a:moveTo>
                      <a:pt x="34" y="55"/>
                    </a:moveTo>
                    <a:cubicBezTo>
                      <a:pt x="55" y="66"/>
                      <a:pt x="114" y="74"/>
                      <a:pt x="115" y="38"/>
                    </a:cubicBezTo>
                    <a:cubicBezTo>
                      <a:pt x="115" y="2"/>
                      <a:pt x="53" y="0"/>
                      <a:pt x="30" y="10"/>
                    </a:cubicBezTo>
                    <a:cubicBezTo>
                      <a:pt x="0" y="23"/>
                      <a:pt x="9" y="41"/>
                      <a:pt x="34" y="55"/>
                    </a:cubicBezTo>
                  </a:path>
                </a:pathLst>
              </a:custGeom>
              <a:solidFill>
                <a:srgbClr val="F9B2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62" name="Freeform 51"/>
              <p:cNvSpPr>
                <a:spLocks/>
              </p:cNvSpPr>
              <p:nvPr/>
            </p:nvSpPr>
            <p:spPr bwMode="auto">
              <a:xfrm>
                <a:off x="9159876" y="865188"/>
                <a:ext cx="923925" cy="663575"/>
              </a:xfrm>
              <a:custGeom>
                <a:avLst/>
                <a:gdLst>
                  <a:gd name="T0" fmla="*/ 92 w 1212"/>
                  <a:gd name="T1" fmla="*/ 662 h 872"/>
                  <a:gd name="T2" fmla="*/ 424 w 1212"/>
                  <a:gd name="T3" fmla="*/ 202 h 872"/>
                  <a:gd name="T4" fmla="*/ 917 w 1212"/>
                  <a:gd name="T5" fmla="*/ 354 h 872"/>
                  <a:gd name="T6" fmla="*/ 953 w 1212"/>
                  <a:gd name="T7" fmla="*/ 484 h 872"/>
                  <a:gd name="T8" fmla="*/ 1043 w 1212"/>
                  <a:gd name="T9" fmla="*/ 582 h 872"/>
                  <a:gd name="T10" fmla="*/ 1109 w 1212"/>
                  <a:gd name="T11" fmla="*/ 640 h 872"/>
                  <a:gd name="T12" fmla="*/ 1124 w 1212"/>
                  <a:gd name="T13" fmla="*/ 711 h 872"/>
                  <a:gd name="T14" fmla="*/ 1125 w 1212"/>
                  <a:gd name="T15" fmla="*/ 829 h 872"/>
                  <a:gd name="T16" fmla="*/ 1159 w 1212"/>
                  <a:gd name="T17" fmla="*/ 354 h 872"/>
                  <a:gd name="T18" fmla="*/ 865 w 1212"/>
                  <a:gd name="T19" fmla="*/ 38 h 872"/>
                  <a:gd name="T20" fmla="*/ 499 w 1212"/>
                  <a:gd name="T21" fmla="*/ 14 h 872"/>
                  <a:gd name="T22" fmla="*/ 135 w 1212"/>
                  <a:gd name="T23" fmla="*/ 182 h 872"/>
                  <a:gd name="T24" fmla="*/ 10 w 1212"/>
                  <a:gd name="T25" fmla="*/ 468 h 872"/>
                  <a:gd name="T26" fmla="*/ 56 w 1212"/>
                  <a:gd name="T27" fmla="*/ 829 h 872"/>
                  <a:gd name="T28" fmla="*/ 75 w 1212"/>
                  <a:gd name="T29" fmla="*/ 843 h 872"/>
                  <a:gd name="T30" fmla="*/ 92 w 1212"/>
                  <a:gd name="T31" fmla="*/ 662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12" h="872">
                    <a:moveTo>
                      <a:pt x="92" y="662"/>
                    </a:moveTo>
                    <a:cubicBezTo>
                      <a:pt x="277" y="588"/>
                      <a:pt x="388" y="386"/>
                      <a:pt x="424" y="202"/>
                    </a:cubicBezTo>
                    <a:cubicBezTo>
                      <a:pt x="554" y="316"/>
                      <a:pt x="742" y="387"/>
                      <a:pt x="917" y="354"/>
                    </a:cubicBezTo>
                    <a:cubicBezTo>
                      <a:pt x="915" y="399"/>
                      <a:pt x="927" y="446"/>
                      <a:pt x="953" y="484"/>
                    </a:cubicBezTo>
                    <a:cubicBezTo>
                      <a:pt x="974" y="515"/>
                      <a:pt x="1010" y="563"/>
                      <a:pt x="1043" y="582"/>
                    </a:cubicBezTo>
                    <a:cubicBezTo>
                      <a:pt x="1060" y="591"/>
                      <a:pt x="1100" y="626"/>
                      <a:pt x="1109" y="640"/>
                    </a:cubicBezTo>
                    <a:cubicBezTo>
                      <a:pt x="1121" y="657"/>
                      <a:pt x="1123" y="698"/>
                      <a:pt x="1124" y="711"/>
                    </a:cubicBezTo>
                    <a:cubicBezTo>
                      <a:pt x="1127" y="748"/>
                      <a:pt x="1118" y="794"/>
                      <a:pt x="1125" y="829"/>
                    </a:cubicBezTo>
                    <a:cubicBezTo>
                      <a:pt x="1212" y="721"/>
                      <a:pt x="1207" y="499"/>
                      <a:pt x="1159" y="354"/>
                    </a:cubicBezTo>
                    <a:cubicBezTo>
                      <a:pt x="1119" y="223"/>
                      <a:pt x="993" y="90"/>
                      <a:pt x="865" y="38"/>
                    </a:cubicBezTo>
                    <a:cubicBezTo>
                      <a:pt x="765" y="0"/>
                      <a:pt x="601" y="2"/>
                      <a:pt x="499" y="14"/>
                    </a:cubicBezTo>
                    <a:cubicBezTo>
                      <a:pt x="426" y="21"/>
                      <a:pt x="171" y="132"/>
                      <a:pt x="135" y="182"/>
                    </a:cubicBezTo>
                    <a:cubicBezTo>
                      <a:pt x="135" y="182"/>
                      <a:pt x="32" y="328"/>
                      <a:pt x="10" y="468"/>
                    </a:cubicBezTo>
                    <a:cubicBezTo>
                      <a:pt x="0" y="528"/>
                      <a:pt x="36" y="758"/>
                      <a:pt x="56" y="829"/>
                    </a:cubicBezTo>
                    <a:cubicBezTo>
                      <a:pt x="56" y="829"/>
                      <a:pt x="68" y="872"/>
                      <a:pt x="75" y="843"/>
                    </a:cubicBezTo>
                    <a:cubicBezTo>
                      <a:pt x="82" y="814"/>
                      <a:pt x="92" y="662"/>
                      <a:pt x="92" y="662"/>
                    </a:cubicBezTo>
                  </a:path>
                </a:pathLst>
              </a:custGeom>
              <a:solidFill>
                <a:srgbClr val="8E31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63" name="Freeform 52"/>
              <p:cNvSpPr>
                <a:spLocks/>
              </p:cNvSpPr>
              <p:nvPr/>
            </p:nvSpPr>
            <p:spPr bwMode="auto">
              <a:xfrm>
                <a:off x="9482138" y="1363663"/>
                <a:ext cx="50800" cy="74613"/>
              </a:xfrm>
              <a:custGeom>
                <a:avLst/>
                <a:gdLst>
                  <a:gd name="T0" fmla="*/ 41 w 67"/>
                  <a:gd name="T1" fmla="*/ 91 h 98"/>
                  <a:gd name="T2" fmla="*/ 56 w 67"/>
                  <a:gd name="T3" fmla="*/ 30 h 98"/>
                  <a:gd name="T4" fmla="*/ 35 w 67"/>
                  <a:gd name="T5" fmla="*/ 4 h 98"/>
                  <a:gd name="T6" fmla="*/ 7 w 67"/>
                  <a:gd name="T7" fmla="*/ 20 h 98"/>
                  <a:gd name="T8" fmla="*/ 41 w 67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8">
                    <a:moveTo>
                      <a:pt x="41" y="91"/>
                    </a:moveTo>
                    <a:cubicBezTo>
                      <a:pt x="67" y="86"/>
                      <a:pt x="63" y="48"/>
                      <a:pt x="56" y="30"/>
                    </a:cubicBezTo>
                    <a:cubicBezTo>
                      <a:pt x="52" y="20"/>
                      <a:pt x="46" y="8"/>
                      <a:pt x="35" y="4"/>
                    </a:cubicBezTo>
                    <a:cubicBezTo>
                      <a:pt x="23" y="0"/>
                      <a:pt x="10" y="8"/>
                      <a:pt x="7" y="20"/>
                    </a:cubicBezTo>
                    <a:cubicBezTo>
                      <a:pt x="0" y="42"/>
                      <a:pt x="6" y="98"/>
                      <a:pt x="41" y="91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64" name="Freeform 53"/>
              <p:cNvSpPr>
                <a:spLocks/>
              </p:cNvSpPr>
              <p:nvPr/>
            </p:nvSpPr>
            <p:spPr bwMode="auto">
              <a:xfrm>
                <a:off x="9710738" y="1189038"/>
                <a:ext cx="53975" cy="30163"/>
              </a:xfrm>
              <a:custGeom>
                <a:avLst/>
                <a:gdLst>
                  <a:gd name="T0" fmla="*/ 71 w 71"/>
                  <a:gd name="T1" fmla="*/ 40 h 40"/>
                  <a:gd name="T2" fmla="*/ 68 w 71"/>
                  <a:gd name="T3" fmla="*/ 37 h 40"/>
                  <a:gd name="T4" fmla="*/ 65 w 71"/>
                  <a:gd name="T5" fmla="*/ 34 h 40"/>
                  <a:gd name="T6" fmla="*/ 61 w 71"/>
                  <a:gd name="T7" fmla="*/ 31 h 40"/>
                  <a:gd name="T8" fmla="*/ 57 w 71"/>
                  <a:gd name="T9" fmla="*/ 28 h 40"/>
                  <a:gd name="T10" fmla="*/ 51 w 71"/>
                  <a:gd name="T11" fmla="*/ 25 h 40"/>
                  <a:gd name="T12" fmla="*/ 45 w 71"/>
                  <a:gd name="T13" fmla="*/ 22 h 40"/>
                  <a:gd name="T14" fmla="*/ 39 w 71"/>
                  <a:gd name="T15" fmla="*/ 19 h 40"/>
                  <a:gd name="T16" fmla="*/ 26 w 71"/>
                  <a:gd name="T17" fmla="*/ 15 h 40"/>
                  <a:gd name="T18" fmla="*/ 19 w 71"/>
                  <a:gd name="T19" fmla="*/ 13 h 40"/>
                  <a:gd name="T20" fmla="*/ 13 w 71"/>
                  <a:gd name="T21" fmla="*/ 12 h 40"/>
                  <a:gd name="T22" fmla="*/ 4 w 71"/>
                  <a:gd name="T23" fmla="*/ 10 h 40"/>
                  <a:gd name="T24" fmla="*/ 0 w 71"/>
                  <a:gd name="T25" fmla="*/ 9 h 40"/>
                  <a:gd name="T26" fmla="*/ 3 w 71"/>
                  <a:gd name="T27" fmla="*/ 7 h 40"/>
                  <a:gd name="T28" fmla="*/ 13 w 71"/>
                  <a:gd name="T29" fmla="*/ 3 h 40"/>
                  <a:gd name="T30" fmla="*/ 27 w 71"/>
                  <a:gd name="T31" fmla="*/ 1 h 40"/>
                  <a:gd name="T32" fmla="*/ 36 w 71"/>
                  <a:gd name="T33" fmla="*/ 1 h 40"/>
                  <a:gd name="T34" fmla="*/ 45 w 71"/>
                  <a:gd name="T35" fmla="*/ 3 h 40"/>
                  <a:gd name="T36" fmla="*/ 53 w 71"/>
                  <a:gd name="T37" fmla="*/ 7 h 40"/>
                  <a:gd name="T38" fmla="*/ 60 w 71"/>
                  <a:gd name="T39" fmla="*/ 13 h 40"/>
                  <a:gd name="T40" fmla="*/ 66 w 71"/>
                  <a:gd name="T41" fmla="*/ 19 h 40"/>
                  <a:gd name="T42" fmla="*/ 69 w 71"/>
                  <a:gd name="T43" fmla="*/ 26 h 40"/>
                  <a:gd name="T44" fmla="*/ 71 w 71"/>
                  <a:gd name="T45" fmla="*/ 32 h 40"/>
                  <a:gd name="T46" fmla="*/ 71 w 71"/>
                  <a:gd name="T47" fmla="*/ 36 h 40"/>
                  <a:gd name="T48" fmla="*/ 71 w 71"/>
                  <a:gd name="T4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1" h="40">
                    <a:moveTo>
                      <a:pt x="71" y="40"/>
                    </a:moveTo>
                    <a:cubicBezTo>
                      <a:pt x="71" y="40"/>
                      <a:pt x="70" y="39"/>
                      <a:pt x="68" y="37"/>
                    </a:cubicBezTo>
                    <a:lnTo>
                      <a:pt x="65" y="34"/>
                    </a:lnTo>
                    <a:cubicBezTo>
                      <a:pt x="64" y="33"/>
                      <a:pt x="63" y="31"/>
                      <a:pt x="61" y="31"/>
                    </a:cubicBezTo>
                    <a:cubicBezTo>
                      <a:pt x="60" y="30"/>
                      <a:pt x="58" y="29"/>
                      <a:pt x="57" y="28"/>
                    </a:cubicBezTo>
                    <a:cubicBezTo>
                      <a:pt x="55" y="26"/>
                      <a:pt x="53" y="26"/>
                      <a:pt x="51" y="25"/>
                    </a:cubicBezTo>
                    <a:cubicBezTo>
                      <a:pt x="50" y="23"/>
                      <a:pt x="48" y="23"/>
                      <a:pt x="45" y="22"/>
                    </a:cubicBezTo>
                    <a:cubicBezTo>
                      <a:pt x="43" y="21"/>
                      <a:pt x="41" y="20"/>
                      <a:pt x="39" y="19"/>
                    </a:cubicBezTo>
                    <a:cubicBezTo>
                      <a:pt x="35" y="18"/>
                      <a:pt x="30" y="16"/>
                      <a:pt x="26" y="15"/>
                    </a:cubicBezTo>
                    <a:cubicBezTo>
                      <a:pt x="23" y="15"/>
                      <a:pt x="21" y="14"/>
                      <a:pt x="19" y="13"/>
                    </a:cubicBezTo>
                    <a:cubicBezTo>
                      <a:pt x="17" y="13"/>
                      <a:pt x="15" y="13"/>
                      <a:pt x="13" y="12"/>
                    </a:cubicBezTo>
                    <a:cubicBezTo>
                      <a:pt x="9" y="11"/>
                      <a:pt x="6" y="11"/>
                      <a:pt x="4" y="10"/>
                    </a:cubicBezTo>
                    <a:cubicBezTo>
                      <a:pt x="1" y="10"/>
                      <a:pt x="0" y="9"/>
                      <a:pt x="0" y="9"/>
                    </a:cubicBezTo>
                    <a:cubicBezTo>
                      <a:pt x="0" y="9"/>
                      <a:pt x="1" y="8"/>
                      <a:pt x="3" y="7"/>
                    </a:cubicBezTo>
                    <a:cubicBezTo>
                      <a:pt x="5" y="6"/>
                      <a:pt x="8" y="3"/>
                      <a:pt x="13" y="3"/>
                    </a:cubicBezTo>
                    <a:cubicBezTo>
                      <a:pt x="17" y="1"/>
                      <a:pt x="22" y="0"/>
                      <a:pt x="27" y="1"/>
                    </a:cubicBezTo>
                    <a:cubicBezTo>
                      <a:pt x="30" y="1"/>
                      <a:pt x="33" y="0"/>
                      <a:pt x="36" y="1"/>
                    </a:cubicBezTo>
                    <a:cubicBezTo>
                      <a:pt x="39" y="2"/>
                      <a:pt x="42" y="3"/>
                      <a:pt x="45" y="3"/>
                    </a:cubicBezTo>
                    <a:cubicBezTo>
                      <a:pt x="47" y="5"/>
                      <a:pt x="50" y="6"/>
                      <a:pt x="53" y="7"/>
                    </a:cubicBezTo>
                    <a:cubicBezTo>
                      <a:pt x="56" y="9"/>
                      <a:pt x="58" y="11"/>
                      <a:pt x="60" y="13"/>
                    </a:cubicBezTo>
                    <a:cubicBezTo>
                      <a:pt x="62" y="15"/>
                      <a:pt x="64" y="17"/>
                      <a:pt x="66" y="19"/>
                    </a:cubicBezTo>
                    <a:cubicBezTo>
                      <a:pt x="67" y="21"/>
                      <a:pt x="68" y="24"/>
                      <a:pt x="69" y="26"/>
                    </a:cubicBezTo>
                    <a:cubicBezTo>
                      <a:pt x="71" y="28"/>
                      <a:pt x="71" y="30"/>
                      <a:pt x="71" y="32"/>
                    </a:cubicBezTo>
                    <a:cubicBezTo>
                      <a:pt x="71" y="33"/>
                      <a:pt x="71" y="35"/>
                      <a:pt x="71" y="36"/>
                    </a:cubicBezTo>
                    <a:cubicBezTo>
                      <a:pt x="71" y="39"/>
                      <a:pt x="71" y="40"/>
                      <a:pt x="71" y="40"/>
                    </a:cubicBezTo>
                  </a:path>
                </a:pathLst>
              </a:custGeom>
              <a:solidFill>
                <a:srgbClr val="8122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65" name="Freeform 54"/>
              <p:cNvSpPr>
                <a:spLocks/>
              </p:cNvSpPr>
              <p:nvPr/>
            </p:nvSpPr>
            <p:spPr bwMode="auto">
              <a:xfrm>
                <a:off x="9821863" y="1470026"/>
                <a:ext cx="87313" cy="57150"/>
              </a:xfrm>
              <a:custGeom>
                <a:avLst/>
                <a:gdLst>
                  <a:gd name="T0" fmla="*/ 80 w 114"/>
                  <a:gd name="T1" fmla="*/ 55 h 74"/>
                  <a:gd name="T2" fmla="*/ 0 w 114"/>
                  <a:gd name="T3" fmla="*/ 38 h 74"/>
                  <a:gd name="T4" fmla="*/ 84 w 114"/>
                  <a:gd name="T5" fmla="*/ 10 h 74"/>
                  <a:gd name="T6" fmla="*/ 80 w 114"/>
                  <a:gd name="T7" fmla="*/ 5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74">
                    <a:moveTo>
                      <a:pt x="80" y="55"/>
                    </a:moveTo>
                    <a:cubicBezTo>
                      <a:pt x="59" y="66"/>
                      <a:pt x="0" y="74"/>
                      <a:pt x="0" y="38"/>
                    </a:cubicBezTo>
                    <a:cubicBezTo>
                      <a:pt x="0" y="2"/>
                      <a:pt x="62" y="0"/>
                      <a:pt x="84" y="10"/>
                    </a:cubicBezTo>
                    <a:cubicBezTo>
                      <a:pt x="114" y="23"/>
                      <a:pt x="106" y="41"/>
                      <a:pt x="80" y="55"/>
                    </a:cubicBezTo>
                  </a:path>
                </a:pathLst>
              </a:custGeom>
              <a:solidFill>
                <a:srgbClr val="F9B2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66" name="Freeform 55"/>
              <p:cNvSpPr>
                <a:spLocks/>
              </p:cNvSpPr>
              <p:nvPr/>
            </p:nvSpPr>
            <p:spPr bwMode="auto">
              <a:xfrm>
                <a:off x="9699626" y="1363663"/>
                <a:ext cx="50800" cy="74613"/>
              </a:xfrm>
              <a:custGeom>
                <a:avLst/>
                <a:gdLst>
                  <a:gd name="T0" fmla="*/ 27 w 67"/>
                  <a:gd name="T1" fmla="*/ 91 h 98"/>
                  <a:gd name="T2" fmla="*/ 11 w 67"/>
                  <a:gd name="T3" fmla="*/ 30 h 98"/>
                  <a:gd name="T4" fmla="*/ 32 w 67"/>
                  <a:gd name="T5" fmla="*/ 4 h 98"/>
                  <a:gd name="T6" fmla="*/ 61 w 67"/>
                  <a:gd name="T7" fmla="*/ 20 h 98"/>
                  <a:gd name="T8" fmla="*/ 27 w 67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8">
                    <a:moveTo>
                      <a:pt x="27" y="91"/>
                    </a:moveTo>
                    <a:cubicBezTo>
                      <a:pt x="0" y="86"/>
                      <a:pt x="4" y="48"/>
                      <a:pt x="11" y="30"/>
                    </a:cubicBezTo>
                    <a:cubicBezTo>
                      <a:pt x="15" y="20"/>
                      <a:pt x="22" y="8"/>
                      <a:pt x="32" y="4"/>
                    </a:cubicBezTo>
                    <a:cubicBezTo>
                      <a:pt x="44" y="0"/>
                      <a:pt x="57" y="8"/>
                      <a:pt x="61" y="20"/>
                    </a:cubicBezTo>
                    <a:cubicBezTo>
                      <a:pt x="67" y="42"/>
                      <a:pt x="61" y="98"/>
                      <a:pt x="27" y="91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841" name="Freeform 274"/>
            <p:cNvSpPr>
              <a:spLocks/>
            </p:cNvSpPr>
            <p:nvPr/>
          </p:nvSpPr>
          <p:spPr bwMode="auto">
            <a:xfrm>
              <a:off x="5608551" y="-2387373"/>
              <a:ext cx="109538" cy="111125"/>
            </a:xfrm>
            <a:custGeom>
              <a:avLst/>
              <a:gdLst>
                <a:gd name="T0" fmla="*/ 114 w 143"/>
                <a:gd name="T1" fmla="*/ 0 h 145"/>
                <a:gd name="T2" fmla="*/ 0 w 143"/>
                <a:gd name="T3" fmla="*/ 115 h 145"/>
                <a:gd name="T4" fmla="*/ 29 w 143"/>
                <a:gd name="T5" fmla="*/ 145 h 145"/>
                <a:gd name="T6" fmla="*/ 143 w 143"/>
                <a:gd name="T7" fmla="*/ 27 h 145"/>
                <a:gd name="T8" fmla="*/ 114 w 143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45">
                  <a:moveTo>
                    <a:pt x="114" y="0"/>
                  </a:moveTo>
                  <a:cubicBezTo>
                    <a:pt x="77" y="36"/>
                    <a:pt x="41" y="79"/>
                    <a:pt x="0" y="115"/>
                  </a:cubicBezTo>
                  <a:cubicBezTo>
                    <a:pt x="8" y="126"/>
                    <a:pt x="17" y="139"/>
                    <a:pt x="29" y="145"/>
                  </a:cubicBezTo>
                  <a:cubicBezTo>
                    <a:pt x="56" y="127"/>
                    <a:pt x="122" y="53"/>
                    <a:pt x="143" y="27"/>
                  </a:cubicBezTo>
                  <a:cubicBezTo>
                    <a:pt x="137" y="16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E6B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842" name="그룹 841"/>
            <p:cNvGrpSpPr/>
            <p:nvPr/>
          </p:nvGrpSpPr>
          <p:grpSpPr>
            <a:xfrm>
              <a:off x="5088644" y="-1458669"/>
              <a:ext cx="536575" cy="330200"/>
              <a:chOff x="6269744" y="-1530106"/>
              <a:chExt cx="536575" cy="330200"/>
            </a:xfrm>
          </p:grpSpPr>
          <p:sp>
            <p:nvSpPr>
              <p:cNvPr id="843" name="Freeform 124"/>
              <p:cNvSpPr>
                <a:spLocks/>
              </p:cNvSpPr>
              <p:nvPr/>
            </p:nvSpPr>
            <p:spPr bwMode="auto">
              <a:xfrm>
                <a:off x="6707894" y="-1355481"/>
                <a:ext cx="98425" cy="155575"/>
              </a:xfrm>
              <a:custGeom>
                <a:avLst/>
                <a:gdLst>
                  <a:gd name="T0" fmla="*/ 118 w 128"/>
                  <a:gd name="T1" fmla="*/ 0 h 204"/>
                  <a:gd name="T2" fmla="*/ 125 w 128"/>
                  <a:gd name="T3" fmla="*/ 194 h 204"/>
                  <a:gd name="T4" fmla="*/ 9 w 128"/>
                  <a:gd name="T5" fmla="*/ 202 h 204"/>
                  <a:gd name="T6" fmla="*/ 0 w 128"/>
                  <a:gd name="T7" fmla="*/ 57 h 204"/>
                  <a:gd name="T8" fmla="*/ 118 w 128"/>
                  <a:gd name="T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04">
                    <a:moveTo>
                      <a:pt x="118" y="0"/>
                    </a:moveTo>
                    <a:cubicBezTo>
                      <a:pt x="120" y="46"/>
                      <a:pt x="128" y="164"/>
                      <a:pt x="125" y="194"/>
                    </a:cubicBezTo>
                    <a:cubicBezTo>
                      <a:pt x="123" y="204"/>
                      <a:pt x="85" y="202"/>
                      <a:pt x="9" y="202"/>
                    </a:cubicBezTo>
                    <a:lnTo>
                      <a:pt x="0" y="57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FBC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44" name="Freeform 133"/>
              <p:cNvSpPr>
                <a:spLocks/>
              </p:cNvSpPr>
              <p:nvPr/>
            </p:nvSpPr>
            <p:spPr bwMode="auto">
              <a:xfrm>
                <a:off x="6271331" y="-1517406"/>
                <a:ext cx="533400" cy="315913"/>
              </a:xfrm>
              <a:custGeom>
                <a:avLst/>
                <a:gdLst>
                  <a:gd name="T0" fmla="*/ 491 w 699"/>
                  <a:gd name="T1" fmla="*/ 0 h 414"/>
                  <a:gd name="T2" fmla="*/ 690 w 699"/>
                  <a:gd name="T3" fmla="*/ 211 h 414"/>
                  <a:gd name="T4" fmla="*/ 567 w 699"/>
                  <a:gd name="T5" fmla="*/ 278 h 414"/>
                  <a:gd name="T6" fmla="*/ 567 w 699"/>
                  <a:gd name="T7" fmla="*/ 412 h 414"/>
                  <a:gd name="T8" fmla="*/ 418 w 699"/>
                  <a:gd name="T9" fmla="*/ 412 h 414"/>
                  <a:gd name="T10" fmla="*/ 355 w 699"/>
                  <a:gd name="T11" fmla="*/ 411 h 414"/>
                  <a:gd name="T12" fmla="*/ 228 w 699"/>
                  <a:gd name="T13" fmla="*/ 412 h 414"/>
                  <a:gd name="T14" fmla="*/ 117 w 699"/>
                  <a:gd name="T15" fmla="*/ 413 h 414"/>
                  <a:gd name="T16" fmla="*/ 119 w 699"/>
                  <a:gd name="T17" fmla="*/ 278 h 414"/>
                  <a:gd name="T18" fmla="*/ 8 w 699"/>
                  <a:gd name="T19" fmla="*/ 211 h 414"/>
                  <a:gd name="T20" fmla="*/ 208 w 699"/>
                  <a:gd name="T21" fmla="*/ 0 h 414"/>
                  <a:gd name="T22" fmla="*/ 361 w 699"/>
                  <a:gd name="T23" fmla="*/ 100 h 414"/>
                  <a:gd name="T24" fmla="*/ 491 w 699"/>
                  <a:gd name="T25" fmla="*/ 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9" h="414">
                    <a:moveTo>
                      <a:pt x="491" y="0"/>
                    </a:moveTo>
                    <a:cubicBezTo>
                      <a:pt x="550" y="19"/>
                      <a:pt x="699" y="89"/>
                      <a:pt x="690" y="211"/>
                    </a:cubicBezTo>
                    <a:cubicBezTo>
                      <a:pt x="689" y="227"/>
                      <a:pt x="567" y="266"/>
                      <a:pt x="567" y="278"/>
                    </a:cubicBezTo>
                    <a:lnTo>
                      <a:pt x="567" y="412"/>
                    </a:lnTo>
                    <a:cubicBezTo>
                      <a:pt x="486" y="412"/>
                      <a:pt x="454" y="412"/>
                      <a:pt x="418" y="412"/>
                    </a:cubicBezTo>
                    <a:lnTo>
                      <a:pt x="355" y="411"/>
                    </a:lnTo>
                    <a:lnTo>
                      <a:pt x="228" y="412"/>
                    </a:lnTo>
                    <a:cubicBezTo>
                      <a:pt x="199" y="413"/>
                      <a:pt x="164" y="414"/>
                      <a:pt x="117" y="413"/>
                    </a:cubicBezTo>
                    <a:lnTo>
                      <a:pt x="119" y="278"/>
                    </a:lnTo>
                    <a:cubicBezTo>
                      <a:pt x="119" y="266"/>
                      <a:pt x="9" y="227"/>
                      <a:pt x="8" y="211"/>
                    </a:cubicBezTo>
                    <a:cubicBezTo>
                      <a:pt x="0" y="89"/>
                      <a:pt x="149" y="19"/>
                      <a:pt x="208" y="0"/>
                    </a:cubicBezTo>
                    <a:cubicBezTo>
                      <a:pt x="208" y="0"/>
                      <a:pt x="338" y="103"/>
                      <a:pt x="361" y="100"/>
                    </a:cubicBezTo>
                    <a:cubicBezTo>
                      <a:pt x="381" y="97"/>
                      <a:pt x="491" y="0"/>
                      <a:pt x="491" y="0"/>
                    </a:cubicBezTo>
                  </a:path>
                </a:pathLst>
              </a:custGeom>
              <a:solidFill>
                <a:srgbClr val="D2D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45" name="Freeform 134"/>
              <p:cNvSpPr>
                <a:spLocks/>
              </p:cNvSpPr>
              <p:nvPr/>
            </p:nvSpPr>
            <p:spPr bwMode="auto">
              <a:xfrm>
                <a:off x="6269744" y="-1355481"/>
                <a:ext cx="92075" cy="155575"/>
              </a:xfrm>
              <a:custGeom>
                <a:avLst/>
                <a:gdLst>
                  <a:gd name="T0" fmla="*/ 11 w 122"/>
                  <a:gd name="T1" fmla="*/ 0 h 204"/>
                  <a:gd name="T2" fmla="*/ 4 w 122"/>
                  <a:gd name="T3" fmla="*/ 194 h 204"/>
                  <a:gd name="T4" fmla="*/ 120 w 122"/>
                  <a:gd name="T5" fmla="*/ 202 h 204"/>
                  <a:gd name="T6" fmla="*/ 122 w 122"/>
                  <a:gd name="T7" fmla="*/ 60 h 204"/>
                  <a:gd name="T8" fmla="*/ 11 w 122"/>
                  <a:gd name="T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204">
                    <a:moveTo>
                      <a:pt x="11" y="0"/>
                    </a:moveTo>
                    <a:cubicBezTo>
                      <a:pt x="9" y="46"/>
                      <a:pt x="0" y="164"/>
                      <a:pt x="4" y="194"/>
                    </a:cubicBezTo>
                    <a:cubicBezTo>
                      <a:pt x="5" y="204"/>
                      <a:pt x="43" y="202"/>
                      <a:pt x="120" y="202"/>
                    </a:cubicBezTo>
                    <a:lnTo>
                      <a:pt x="122" y="60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FBC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46" name="Freeform 139"/>
              <p:cNvSpPr>
                <a:spLocks/>
              </p:cNvSpPr>
              <p:nvPr/>
            </p:nvSpPr>
            <p:spPr bwMode="auto">
              <a:xfrm>
                <a:off x="6399919" y="-1530106"/>
                <a:ext cx="136525" cy="101600"/>
              </a:xfrm>
              <a:custGeom>
                <a:avLst/>
                <a:gdLst>
                  <a:gd name="T0" fmla="*/ 9 w 180"/>
                  <a:gd name="T1" fmla="*/ 19 h 134"/>
                  <a:gd name="T2" fmla="*/ 57 w 180"/>
                  <a:gd name="T3" fmla="*/ 0 h 134"/>
                  <a:gd name="T4" fmla="*/ 169 w 180"/>
                  <a:gd name="T5" fmla="*/ 102 h 134"/>
                  <a:gd name="T6" fmla="*/ 179 w 180"/>
                  <a:gd name="T7" fmla="*/ 118 h 134"/>
                  <a:gd name="T8" fmla="*/ 148 w 180"/>
                  <a:gd name="T9" fmla="*/ 131 h 134"/>
                  <a:gd name="T10" fmla="*/ 52 w 180"/>
                  <a:gd name="T11" fmla="*/ 95 h 134"/>
                  <a:gd name="T12" fmla="*/ 9 w 180"/>
                  <a:gd name="T13" fmla="*/ 1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" h="134">
                    <a:moveTo>
                      <a:pt x="9" y="19"/>
                    </a:moveTo>
                    <a:cubicBezTo>
                      <a:pt x="32" y="7"/>
                      <a:pt x="46" y="4"/>
                      <a:pt x="57" y="0"/>
                    </a:cubicBezTo>
                    <a:cubicBezTo>
                      <a:pt x="63" y="7"/>
                      <a:pt x="149" y="85"/>
                      <a:pt x="169" y="102"/>
                    </a:cubicBezTo>
                    <a:cubicBezTo>
                      <a:pt x="174" y="108"/>
                      <a:pt x="180" y="110"/>
                      <a:pt x="179" y="118"/>
                    </a:cubicBezTo>
                    <a:cubicBezTo>
                      <a:pt x="178" y="134"/>
                      <a:pt x="160" y="132"/>
                      <a:pt x="148" y="131"/>
                    </a:cubicBezTo>
                    <a:cubicBezTo>
                      <a:pt x="116" y="131"/>
                      <a:pt x="77" y="115"/>
                      <a:pt x="52" y="95"/>
                    </a:cubicBezTo>
                    <a:cubicBezTo>
                      <a:pt x="36" y="82"/>
                      <a:pt x="0" y="42"/>
                      <a:pt x="9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47" name="Freeform 140"/>
              <p:cNvSpPr>
                <a:spLocks/>
              </p:cNvSpPr>
              <p:nvPr/>
            </p:nvSpPr>
            <p:spPr bwMode="auto">
              <a:xfrm>
                <a:off x="6531681" y="-1530106"/>
                <a:ext cx="136525" cy="101600"/>
              </a:xfrm>
              <a:custGeom>
                <a:avLst/>
                <a:gdLst>
                  <a:gd name="T0" fmla="*/ 170 w 179"/>
                  <a:gd name="T1" fmla="*/ 19 h 134"/>
                  <a:gd name="T2" fmla="*/ 122 w 179"/>
                  <a:gd name="T3" fmla="*/ 0 h 134"/>
                  <a:gd name="T4" fmla="*/ 11 w 179"/>
                  <a:gd name="T5" fmla="*/ 102 h 134"/>
                  <a:gd name="T6" fmla="*/ 0 w 179"/>
                  <a:gd name="T7" fmla="*/ 118 h 134"/>
                  <a:gd name="T8" fmla="*/ 31 w 179"/>
                  <a:gd name="T9" fmla="*/ 131 h 134"/>
                  <a:gd name="T10" fmla="*/ 128 w 179"/>
                  <a:gd name="T11" fmla="*/ 95 h 134"/>
                  <a:gd name="T12" fmla="*/ 170 w 179"/>
                  <a:gd name="T13" fmla="*/ 1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" h="134">
                    <a:moveTo>
                      <a:pt x="170" y="19"/>
                    </a:moveTo>
                    <a:cubicBezTo>
                      <a:pt x="147" y="7"/>
                      <a:pt x="133" y="4"/>
                      <a:pt x="122" y="0"/>
                    </a:cubicBezTo>
                    <a:cubicBezTo>
                      <a:pt x="116" y="7"/>
                      <a:pt x="31" y="85"/>
                      <a:pt x="11" y="102"/>
                    </a:cubicBezTo>
                    <a:cubicBezTo>
                      <a:pt x="5" y="108"/>
                      <a:pt x="0" y="110"/>
                      <a:pt x="0" y="118"/>
                    </a:cubicBezTo>
                    <a:cubicBezTo>
                      <a:pt x="1" y="134"/>
                      <a:pt x="20" y="132"/>
                      <a:pt x="31" y="131"/>
                    </a:cubicBezTo>
                    <a:cubicBezTo>
                      <a:pt x="63" y="131"/>
                      <a:pt x="102" y="115"/>
                      <a:pt x="128" y="95"/>
                    </a:cubicBezTo>
                    <a:cubicBezTo>
                      <a:pt x="143" y="82"/>
                      <a:pt x="179" y="42"/>
                      <a:pt x="170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48" name="Freeform 141"/>
              <p:cNvSpPr>
                <a:spLocks/>
              </p:cNvSpPr>
              <p:nvPr/>
            </p:nvSpPr>
            <p:spPr bwMode="auto">
              <a:xfrm>
                <a:off x="6272919" y="-1361831"/>
                <a:ext cx="98425" cy="63500"/>
              </a:xfrm>
              <a:custGeom>
                <a:avLst/>
                <a:gdLst>
                  <a:gd name="T0" fmla="*/ 5 w 128"/>
                  <a:gd name="T1" fmla="*/ 0 h 83"/>
                  <a:gd name="T2" fmla="*/ 15 w 128"/>
                  <a:gd name="T3" fmla="*/ 29 h 83"/>
                  <a:gd name="T4" fmla="*/ 37 w 128"/>
                  <a:gd name="T5" fmla="*/ 39 h 83"/>
                  <a:gd name="T6" fmla="*/ 62 w 128"/>
                  <a:gd name="T7" fmla="*/ 48 h 83"/>
                  <a:gd name="T8" fmla="*/ 90 w 128"/>
                  <a:gd name="T9" fmla="*/ 60 h 83"/>
                  <a:gd name="T10" fmla="*/ 98 w 128"/>
                  <a:gd name="T11" fmla="*/ 79 h 83"/>
                  <a:gd name="T12" fmla="*/ 114 w 128"/>
                  <a:gd name="T13" fmla="*/ 70 h 83"/>
                  <a:gd name="T14" fmla="*/ 120 w 128"/>
                  <a:gd name="T15" fmla="*/ 83 h 83"/>
                  <a:gd name="T16" fmla="*/ 128 w 128"/>
                  <a:gd name="T17" fmla="*/ 70 h 83"/>
                  <a:gd name="T18" fmla="*/ 7 w 128"/>
                  <a:gd name="T19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8" h="83">
                    <a:moveTo>
                      <a:pt x="5" y="0"/>
                    </a:moveTo>
                    <a:cubicBezTo>
                      <a:pt x="0" y="11"/>
                      <a:pt x="0" y="54"/>
                      <a:pt x="15" y="29"/>
                    </a:cubicBezTo>
                    <a:cubicBezTo>
                      <a:pt x="23" y="44"/>
                      <a:pt x="24" y="60"/>
                      <a:pt x="37" y="39"/>
                    </a:cubicBezTo>
                    <a:cubicBezTo>
                      <a:pt x="44" y="54"/>
                      <a:pt x="50" y="70"/>
                      <a:pt x="62" y="48"/>
                    </a:cubicBezTo>
                    <a:cubicBezTo>
                      <a:pt x="67" y="62"/>
                      <a:pt x="77" y="83"/>
                      <a:pt x="90" y="60"/>
                    </a:cubicBezTo>
                    <a:cubicBezTo>
                      <a:pt x="90" y="66"/>
                      <a:pt x="93" y="77"/>
                      <a:pt x="98" y="79"/>
                    </a:cubicBezTo>
                    <a:cubicBezTo>
                      <a:pt x="105" y="81"/>
                      <a:pt x="109" y="75"/>
                      <a:pt x="114" y="70"/>
                    </a:cubicBezTo>
                    <a:cubicBezTo>
                      <a:pt x="115" y="75"/>
                      <a:pt x="116" y="80"/>
                      <a:pt x="120" y="83"/>
                    </a:cubicBezTo>
                    <a:cubicBezTo>
                      <a:pt x="124" y="81"/>
                      <a:pt x="126" y="74"/>
                      <a:pt x="128" y="70"/>
                    </a:cubicBezTo>
                    <a:cubicBezTo>
                      <a:pt x="114" y="53"/>
                      <a:pt x="14" y="3"/>
                      <a:pt x="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49" name="Freeform 142"/>
              <p:cNvSpPr>
                <a:spLocks/>
              </p:cNvSpPr>
              <p:nvPr/>
            </p:nvSpPr>
            <p:spPr bwMode="auto">
              <a:xfrm>
                <a:off x="6704719" y="-1366594"/>
                <a:ext cx="98425" cy="63500"/>
              </a:xfrm>
              <a:custGeom>
                <a:avLst/>
                <a:gdLst>
                  <a:gd name="T0" fmla="*/ 123 w 129"/>
                  <a:gd name="T1" fmla="*/ 0 h 83"/>
                  <a:gd name="T2" fmla="*/ 113 w 129"/>
                  <a:gd name="T3" fmla="*/ 29 h 83"/>
                  <a:gd name="T4" fmla="*/ 91 w 129"/>
                  <a:gd name="T5" fmla="*/ 39 h 83"/>
                  <a:gd name="T6" fmla="*/ 67 w 129"/>
                  <a:gd name="T7" fmla="*/ 48 h 83"/>
                  <a:gd name="T8" fmla="*/ 39 w 129"/>
                  <a:gd name="T9" fmla="*/ 60 h 83"/>
                  <a:gd name="T10" fmla="*/ 30 w 129"/>
                  <a:gd name="T11" fmla="*/ 79 h 83"/>
                  <a:gd name="T12" fmla="*/ 15 w 129"/>
                  <a:gd name="T13" fmla="*/ 70 h 83"/>
                  <a:gd name="T14" fmla="*/ 9 w 129"/>
                  <a:gd name="T15" fmla="*/ 83 h 83"/>
                  <a:gd name="T16" fmla="*/ 0 w 129"/>
                  <a:gd name="T17" fmla="*/ 70 h 83"/>
                  <a:gd name="T18" fmla="*/ 121 w 129"/>
                  <a:gd name="T19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83">
                    <a:moveTo>
                      <a:pt x="123" y="0"/>
                    </a:moveTo>
                    <a:cubicBezTo>
                      <a:pt x="129" y="11"/>
                      <a:pt x="128" y="54"/>
                      <a:pt x="113" y="29"/>
                    </a:cubicBezTo>
                    <a:cubicBezTo>
                      <a:pt x="105" y="44"/>
                      <a:pt x="104" y="60"/>
                      <a:pt x="91" y="39"/>
                    </a:cubicBezTo>
                    <a:cubicBezTo>
                      <a:pt x="84" y="54"/>
                      <a:pt x="78" y="70"/>
                      <a:pt x="67" y="48"/>
                    </a:cubicBezTo>
                    <a:cubicBezTo>
                      <a:pt x="62" y="62"/>
                      <a:pt x="52" y="83"/>
                      <a:pt x="39" y="60"/>
                    </a:cubicBezTo>
                    <a:cubicBezTo>
                      <a:pt x="39" y="66"/>
                      <a:pt x="36" y="77"/>
                      <a:pt x="30" y="79"/>
                    </a:cubicBezTo>
                    <a:cubicBezTo>
                      <a:pt x="24" y="81"/>
                      <a:pt x="19" y="75"/>
                      <a:pt x="15" y="70"/>
                    </a:cubicBezTo>
                    <a:cubicBezTo>
                      <a:pt x="14" y="75"/>
                      <a:pt x="12" y="79"/>
                      <a:pt x="9" y="83"/>
                    </a:cubicBezTo>
                    <a:cubicBezTo>
                      <a:pt x="4" y="81"/>
                      <a:pt x="3" y="74"/>
                      <a:pt x="0" y="70"/>
                    </a:cubicBezTo>
                    <a:cubicBezTo>
                      <a:pt x="15" y="53"/>
                      <a:pt x="115" y="3"/>
                      <a:pt x="12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0" name="Freeform 143"/>
              <p:cNvSpPr>
                <a:spLocks/>
              </p:cNvSpPr>
              <p:nvPr/>
            </p:nvSpPr>
            <p:spPr bwMode="auto">
              <a:xfrm>
                <a:off x="6361819" y="-1506294"/>
                <a:ext cx="354013" cy="304800"/>
              </a:xfrm>
              <a:custGeom>
                <a:avLst/>
                <a:gdLst>
                  <a:gd name="T0" fmla="*/ 5 w 223"/>
                  <a:gd name="T1" fmla="*/ 11 h 192"/>
                  <a:gd name="T2" fmla="*/ 0 w 223"/>
                  <a:gd name="T3" fmla="*/ 123 h 192"/>
                  <a:gd name="T4" fmla="*/ 0 w 223"/>
                  <a:gd name="T5" fmla="*/ 192 h 192"/>
                  <a:gd name="T6" fmla="*/ 223 w 223"/>
                  <a:gd name="T7" fmla="*/ 192 h 192"/>
                  <a:gd name="T8" fmla="*/ 217 w 223"/>
                  <a:gd name="T9" fmla="*/ 11 h 192"/>
                  <a:gd name="T10" fmla="*/ 196 w 223"/>
                  <a:gd name="T11" fmla="*/ 0 h 192"/>
                  <a:gd name="T12" fmla="*/ 188 w 223"/>
                  <a:gd name="T13" fmla="*/ 99 h 192"/>
                  <a:gd name="T14" fmla="*/ 30 w 223"/>
                  <a:gd name="T15" fmla="*/ 99 h 192"/>
                  <a:gd name="T16" fmla="*/ 22 w 223"/>
                  <a:gd name="T17" fmla="*/ 2 h 192"/>
                  <a:gd name="T18" fmla="*/ 5 w 223"/>
                  <a:gd name="T19" fmla="*/ 11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3" h="192">
                    <a:moveTo>
                      <a:pt x="5" y="11"/>
                    </a:moveTo>
                    <a:lnTo>
                      <a:pt x="0" y="123"/>
                    </a:lnTo>
                    <a:lnTo>
                      <a:pt x="0" y="192"/>
                    </a:lnTo>
                    <a:lnTo>
                      <a:pt x="223" y="192"/>
                    </a:lnTo>
                    <a:lnTo>
                      <a:pt x="217" y="11"/>
                    </a:lnTo>
                    <a:lnTo>
                      <a:pt x="196" y="0"/>
                    </a:lnTo>
                    <a:lnTo>
                      <a:pt x="188" y="99"/>
                    </a:lnTo>
                    <a:lnTo>
                      <a:pt x="30" y="99"/>
                    </a:lnTo>
                    <a:lnTo>
                      <a:pt x="22" y="2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CC56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1" name="Rectangle 144"/>
              <p:cNvSpPr>
                <a:spLocks noChangeArrowheads="1"/>
              </p:cNvSpPr>
              <p:nvPr/>
            </p:nvSpPr>
            <p:spPr bwMode="auto">
              <a:xfrm>
                <a:off x="6412619" y="-1304681"/>
                <a:ext cx="246063" cy="103188"/>
              </a:xfrm>
              <a:prstGeom prst="rect">
                <a:avLst/>
              </a:prstGeom>
              <a:solidFill>
                <a:srgbClr val="E6B7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2" name="Oval 145"/>
              <p:cNvSpPr>
                <a:spLocks noChangeArrowheads="1"/>
              </p:cNvSpPr>
              <p:nvPr/>
            </p:nvSpPr>
            <p:spPr bwMode="auto">
              <a:xfrm>
                <a:off x="6372931" y="-1347544"/>
                <a:ext cx="25400" cy="25400"/>
              </a:xfrm>
              <a:prstGeom prst="ellipse">
                <a:avLst/>
              </a:prstGeom>
              <a:solidFill>
                <a:srgbClr val="E6B7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3" name="Oval 146"/>
              <p:cNvSpPr>
                <a:spLocks noChangeArrowheads="1"/>
              </p:cNvSpPr>
              <p:nvPr/>
            </p:nvSpPr>
            <p:spPr bwMode="auto">
              <a:xfrm>
                <a:off x="6676144" y="-1347544"/>
                <a:ext cx="25400" cy="25400"/>
              </a:xfrm>
              <a:prstGeom prst="ellipse">
                <a:avLst/>
              </a:prstGeom>
              <a:solidFill>
                <a:srgbClr val="E6B7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867" name="그룹 866"/>
          <p:cNvGrpSpPr/>
          <p:nvPr/>
        </p:nvGrpSpPr>
        <p:grpSpPr>
          <a:xfrm>
            <a:off x="5953805" y="2709018"/>
            <a:ext cx="272370" cy="355198"/>
            <a:chOff x="9050338" y="2630488"/>
            <a:chExt cx="1158875" cy="1511301"/>
          </a:xfrm>
        </p:grpSpPr>
        <p:sp>
          <p:nvSpPr>
            <p:cNvPr id="868" name="Freeform 195"/>
            <p:cNvSpPr>
              <a:spLocks/>
            </p:cNvSpPr>
            <p:nvPr/>
          </p:nvSpPr>
          <p:spPr bwMode="auto">
            <a:xfrm>
              <a:off x="9512301" y="3784601"/>
              <a:ext cx="239713" cy="60325"/>
            </a:xfrm>
            <a:custGeom>
              <a:avLst/>
              <a:gdLst>
                <a:gd name="T0" fmla="*/ 0 w 315"/>
                <a:gd name="T1" fmla="*/ 7 h 79"/>
                <a:gd name="T2" fmla="*/ 294 w 315"/>
                <a:gd name="T3" fmla="*/ 7 h 79"/>
                <a:gd name="T4" fmla="*/ 278 w 315"/>
                <a:gd name="T5" fmla="*/ 38 h 79"/>
                <a:gd name="T6" fmla="*/ 36 w 315"/>
                <a:gd name="T7" fmla="*/ 43 h 79"/>
                <a:gd name="T8" fmla="*/ 0 w 315"/>
                <a:gd name="T9" fmla="*/ 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79">
                  <a:moveTo>
                    <a:pt x="0" y="7"/>
                  </a:moveTo>
                  <a:cubicBezTo>
                    <a:pt x="0" y="7"/>
                    <a:pt x="274" y="0"/>
                    <a:pt x="294" y="7"/>
                  </a:cubicBezTo>
                  <a:cubicBezTo>
                    <a:pt x="315" y="14"/>
                    <a:pt x="278" y="38"/>
                    <a:pt x="278" y="38"/>
                  </a:cubicBezTo>
                  <a:cubicBezTo>
                    <a:pt x="278" y="38"/>
                    <a:pt x="93" y="79"/>
                    <a:pt x="36" y="43"/>
                  </a:cubicBezTo>
                  <a:lnTo>
                    <a:pt x="0" y="7"/>
                  </a:lnTo>
                </a:path>
              </a:pathLst>
            </a:custGeom>
            <a:solidFill>
              <a:srgbClr val="E0A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9" name="Freeform 196"/>
            <p:cNvSpPr>
              <a:spLocks/>
            </p:cNvSpPr>
            <p:nvPr/>
          </p:nvSpPr>
          <p:spPr bwMode="auto">
            <a:xfrm>
              <a:off x="9363076" y="3813176"/>
              <a:ext cx="530225" cy="323850"/>
            </a:xfrm>
            <a:custGeom>
              <a:avLst/>
              <a:gdLst>
                <a:gd name="T0" fmla="*/ 344 w 696"/>
                <a:gd name="T1" fmla="*/ 147 h 426"/>
                <a:gd name="T2" fmla="*/ 400 w 696"/>
                <a:gd name="T3" fmla="*/ 36 h 426"/>
                <a:gd name="T4" fmla="*/ 498 w 696"/>
                <a:gd name="T5" fmla="*/ 2 h 426"/>
                <a:gd name="T6" fmla="*/ 657 w 696"/>
                <a:gd name="T7" fmla="*/ 130 h 426"/>
                <a:gd name="T8" fmla="*/ 696 w 696"/>
                <a:gd name="T9" fmla="*/ 292 h 426"/>
                <a:gd name="T10" fmla="*/ 548 w 696"/>
                <a:gd name="T11" fmla="*/ 320 h 426"/>
                <a:gd name="T12" fmla="*/ 548 w 696"/>
                <a:gd name="T13" fmla="*/ 426 h 426"/>
                <a:gd name="T14" fmla="*/ 417 w 696"/>
                <a:gd name="T15" fmla="*/ 426 h 426"/>
                <a:gd name="T16" fmla="*/ 354 w 696"/>
                <a:gd name="T17" fmla="*/ 426 h 426"/>
                <a:gd name="T18" fmla="*/ 147 w 696"/>
                <a:gd name="T19" fmla="*/ 426 h 426"/>
                <a:gd name="T20" fmla="*/ 147 w 696"/>
                <a:gd name="T21" fmla="*/ 317 h 426"/>
                <a:gd name="T22" fmla="*/ 0 w 696"/>
                <a:gd name="T23" fmla="*/ 292 h 426"/>
                <a:gd name="T24" fmla="*/ 39 w 696"/>
                <a:gd name="T25" fmla="*/ 130 h 426"/>
                <a:gd name="T26" fmla="*/ 197 w 696"/>
                <a:gd name="T27" fmla="*/ 2 h 426"/>
                <a:gd name="T28" fmla="*/ 283 w 696"/>
                <a:gd name="T29" fmla="*/ 36 h 426"/>
                <a:gd name="T30" fmla="*/ 344 w 696"/>
                <a:gd name="T31" fmla="*/ 14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6" h="426">
                  <a:moveTo>
                    <a:pt x="344" y="147"/>
                  </a:moveTo>
                  <a:cubicBezTo>
                    <a:pt x="364" y="120"/>
                    <a:pt x="374" y="65"/>
                    <a:pt x="400" y="36"/>
                  </a:cubicBezTo>
                  <a:cubicBezTo>
                    <a:pt x="429" y="4"/>
                    <a:pt x="470" y="18"/>
                    <a:pt x="498" y="2"/>
                  </a:cubicBezTo>
                  <a:cubicBezTo>
                    <a:pt x="586" y="34"/>
                    <a:pt x="617" y="74"/>
                    <a:pt x="657" y="130"/>
                  </a:cubicBezTo>
                  <a:cubicBezTo>
                    <a:pt x="681" y="165"/>
                    <a:pt x="693" y="230"/>
                    <a:pt x="696" y="292"/>
                  </a:cubicBezTo>
                  <a:lnTo>
                    <a:pt x="548" y="320"/>
                  </a:lnTo>
                  <a:lnTo>
                    <a:pt x="548" y="426"/>
                  </a:lnTo>
                  <a:cubicBezTo>
                    <a:pt x="468" y="426"/>
                    <a:pt x="453" y="426"/>
                    <a:pt x="417" y="426"/>
                  </a:cubicBezTo>
                  <a:lnTo>
                    <a:pt x="354" y="426"/>
                  </a:lnTo>
                  <a:cubicBezTo>
                    <a:pt x="312" y="426"/>
                    <a:pt x="195" y="426"/>
                    <a:pt x="147" y="426"/>
                  </a:cubicBezTo>
                  <a:lnTo>
                    <a:pt x="147" y="317"/>
                  </a:lnTo>
                  <a:lnTo>
                    <a:pt x="0" y="292"/>
                  </a:lnTo>
                  <a:cubicBezTo>
                    <a:pt x="3" y="230"/>
                    <a:pt x="14" y="165"/>
                    <a:pt x="39" y="130"/>
                  </a:cubicBezTo>
                  <a:cubicBezTo>
                    <a:pt x="79" y="74"/>
                    <a:pt x="110" y="34"/>
                    <a:pt x="197" y="2"/>
                  </a:cubicBezTo>
                  <a:cubicBezTo>
                    <a:pt x="214" y="14"/>
                    <a:pt x="258" y="0"/>
                    <a:pt x="283" y="36"/>
                  </a:cubicBezTo>
                  <a:cubicBezTo>
                    <a:pt x="308" y="73"/>
                    <a:pt x="336" y="141"/>
                    <a:pt x="344" y="147"/>
                  </a:cubicBezTo>
                  <a:close/>
                </a:path>
              </a:pathLst>
            </a:custGeom>
            <a:solidFill>
              <a:srgbClr val="226B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0" name="Freeform 197"/>
            <p:cNvSpPr>
              <a:spLocks/>
            </p:cNvSpPr>
            <p:nvPr/>
          </p:nvSpPr>
          <p:spPr bwMode="auto">
            <a:xfrm>
              <a:off x="9078913" y="2778126"/>
              <a:ext cx="1096963" cy="1149350"/>
            </a:xfrm>
            <a:custGeom>
              <a:avLst/>
              <a:gdLst>
                <a:gd name="T0" fmla="*/ 720 w 1440"/>
                <a:gd name="T1" fmla="*/ 3 h 1508"/>
                <a:gd name="T2" fmla="*/ 1111 w 1440"/>
                <a:gd name="T3" fmla="*/ 132 h 1508"/>
                <a:gd name="T4" fmla="*/ 1285 w 1440"/>
                <a:gd name="T5" fmla="*/ 456 h 1508"/>
                <a:gd name="T6" fmla="*/ 1285 w 1440"/>
                <a:gd name="T7" fmla="*/ 545 h 1508"/>
                <a:gd name="T8" fmla="*/ 1252 w 1440"/>
                <a:gd name="T9" fmla="*/ 771 h 1508"/>
                <a:gd name="T10" fmla="*/ 1313 w 1440"/>
                <a:gd name="T11" fmla="*/ 973 h 1508"/>
                <a:gd name="T12" fmla="*/ 1229 w 1440"/>
                <a:gd name="T13" fmla="*/ 987 h 1508"/>
                <a:gd name="T14" fmla="*/ 1196 w 1440"/>
                <a:gd name="T15" fmla="*/ 989 h 1508"/>
                <a:gd name="T16" fmla="*/ 1039 w 1440"/>
                <a:gd name="T17" fmla="*/ 1150 h 1508"/>
                <a:gd name="T18" fmla="*/ 791 w 1440"/>
                <a:gd name="T19" fmla="*/ 1217 h 1508"/>
                <a:gd name="T20" fmla="*/ 791 w 1440"/>
                <a:gd name="T21" fmla="*/ 1336 h 1508"/>
                <a:gd name="T22" fmla="*/ 870 w 1440"/>
                <a:gd name="T23" fmla="*/ 1359 h 1508"/>
                <a:gd name="T24" fmla="*/ 716 w 1440"/>
                <a:gd name="T25" fmla="*/ 1508 h 1508"/>
                <a:gd name="T26" fmla="*/ 569 w 1440"/>
                <a:gd name="T27" fmla="*/ 1359 h 1508"/>
                <a:gd name="T28" fmla="*/ 649 w 1440"/>
                <a:gd name="T29" fmla="*/ 1336 h 1508"/>
                <a:gd name="T30" fmla="*/ 649 w 1440"/>
                <a:gd name="T31" fmla="*/ 1217 h 1508"/>
                <a:gd name="T32" fmla="*/ 417 w 1440"/>
                <a:gd name="T33" fmla="*/ 1151 h 1508"/>
                <a:gd name="T34" fmla="*/ 244 w 1440"/>
                <a:gd name="T35" fmla="*/ 989 h 1508"/>
                <a:gd name="T36" fmla="*/ 210 w 1440"/>
                <a:gd name="T37" fmla="*/ 987 h 1508"/>
                <a:gd name="T38" fmla="*/ 127 w 1440"/>
                <a:gd name="T39" fmla="*/ 973 h 1508"/>
                <a:gd name="T40" fmla="*/ 188 w 1440"/>
                <a:gd name="T41" fmla="*/ 771 h 1508"/>
                <a:gd name="T42" fmla="*/ 155 w 1440"/>
                <a:gd name="T43" fmla="*/ 545 h 1508"/>
                <a:gd name="T44" fmla="*/ 155 w 1440"/>
                <a:gd name="T45" fmla="*/ 456 h 1508"/>
                <a:gd name="T46" fmla="*/ 329 w 1440"/>
                <a:gd name="T47" fmla="*/ 132 h 1508"/>
                <a:gd name="T48" fmla="*/ 662 w 1440"/>
                <a:gd name="T49" fmla="*/ 4 h 1508"/>
                <a:gd name="T50" fmla="*/ 720 w 1440"/>
                <a:gd name="T51" fmla="*/ 3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0" h="1508">
                  <a:moveTo>
                    <a:pt x="720" y="3"/>
                  </a:moveTo>
                  <a:cubicBezTo>
                    <a:pt x="861" y="0"/>
                    <a:pt x="1003" y="44"/>
                    <a:pt x="1111" y="132"/>
                  </a:cubicBezTo>
                  <a:cubicBezTo>
                    <a:pt x="1205" y="212"/>
                    <a:pt x="1256" y="344"/>
                    <a:pt x="1285" y="456"/>
                  </a:cubicBezTo>
                  <a:lnTo>
                    <a:pt x="1285" y="545"/>
                  </a:lnTo>
                  <a:cubicBezTo>
                    <a:pt x="1271" y="621"/>
                    <a:pt x="1256" y="696"/>
                    <a:pt x="1252" y="771"/>
                  </a:cubicBezTo>
                  <a:cubicBezTo>
                    <a:pt x="1397" y="761"/>
                    <a:pt x="1440" y="893"/>
                    <a:pt x="1313" y="973"/>
                  </a:cubicBezTo>
                  <a:cubicBezTo>
                    <a:pt x="1283" y="992"/>
                    <a:pt x="1252" y="989"/>
                    <a:pt x="1229" y="987"/>
                  </a:cubicBezTo>
                  <a:cubicBezTo>
                    <a:pt x="1213" y="985"/>
                    <a:pt x="1200" y="983"/>
                    <a:pt x="1196" y="989"/>
                  </a:cubicBezTo>
                  <a:cubicBezTo>
                    <a:pt x="1127" y="1088"/>
                    <a:pt x="1088" y="1122"/>
                    <a:pt x="1039" y="1150"/>
                  </a:cubicBezTo>
                  <a:cubicBezTo>
                    <a:pt x="931" y="1212"/>
                    <a:pt x="791" y="1217"/>
                    <a:pt x="791" y="1217"/>
                  </a:cubicBezTo>
                  <a:cubicBezTo>
                    <a:pt x="783" y="1232"/>
                    <a:pt x="791" y="1336"/>
                    <a:pt x="791" y="1336"/>
                  </a:cubicBezTo>
                  <a:cubicBezTo>
                    <a:pt x="822" y="1343"/>
                    <a:pt x="848" y="1351"/>
                    <a:pt x="870" y="1359"/>
                  </a:cubicBezTo>
                  <a:cubicBezTo>
                    <a:pt x="768" y="1342"/>
                    <a:pt x="716" y="1508"/>
                    <a:pt x="716" y="1508"/>
                  </a:cubicBezTo>
                  <a:cubicBezTo>
                    <a:pt x="635" y="1319"/>
                    <a:pt x="613" y="1378"/>
                    <a:pt x="569" y="1359"/>
                  </a:cubicBezTo>
                  <a:cubicBezTo>
                    <a:pt x="592" y="1351"/>
                    <a:pt x="618" y="1343"/>
                    <a:pt x="649" y="1336"/>
                  </a:cubicBezTo>
                  <a:cubicBezTo>
                    <a:pt x="649" y="1336"/>
                    <a:pt x="656" y="1232"/>
                    <a:pt x="649" y="1217"/>
                  </a:cubicBezTo>
                  <a:cubicBezTo>
                    <a:pt x="649" y="1217"/>
                    <a:pt x="524" y="1213"/>
                    <a:pt x="417" y="1151"/>
                  </a:cubicBezTo>
                  <a:cubicBezTo>
                    <a:pt x="367" y="1122"/>
                    <a:pt x="313" y="1088"/>
                    <a:pt x="244" y="989"/>
                  </a:cubicBezTo>
                  <a:cubicBezTo>
                    <a:pt x="239" y="983"/>
                    <a:pt x="227" y="985"/>
                    <a:pt x="210" y="987"/>
                  </a:cubicBezTo>
                  <a:cubicBezTo>
                    <a:pt x="188" y="989"/>
                    <a:pt x="157" y="992"/>
                    <a:pt x="127" y="973"/>
                  </a:cubicBezTo>
                  <a:cubicBezTo>
                    <a:pt x="0" y="893"/>
                    <a:pt x="42" y="761"/>
                    <a:pt x="188" y="771"/>
                  </a:cubicBezTo>
                  <a:cubicBezTo>
                    <a:pt x="183" y="696"/>
                    <a:pt x="169" y="621"/>
                    <a:pt x="155" y="545"/>
                  </a:cubicBezTo>
                  <a:lnTo>
                    <a:pt x="155" y="456"/>
                  </a:lnTo>
                  <a:cubicBezTo>
                    <a:pt x="183" y="344"/>
                    <a:pt x="235" y="212"/>
                    <a:pt x="329" y="132"/>
                  </a:cubicBezTo>
                  <a:cubicBezTo>
                    <a:pt x="422" y="56"/>
                    <a:pt x="540" y="13"/>
                    <a:pt x="662" y="4"/>
                  </a:cubicBezTo>
                  <a:lnTo>
                    <a:pt x="720" y="3"/>
                  </a:lnTo>
                </a:path>
              </a:pathLst>
            </a:custGeom>
            <a:solidFill>
              <a:srgbClr val="FBC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1" name="Freeform 198"/>
            <p:cNvSpPr>
              <a:spLocks/>
            </p:cNvSpPr>
            <p:nvPr/>
          </p:nvSpPr>
          <p:spPr bwMode="auto">
            <a:xfrm>
              <a:off x="9453563" y="3076576"/>
              <a:ext cx="79375" cy="47625"/>
            </a:xfrm>
            <a:custGeom>
              <a:avLst/>
              <a:gdLst>
                <a:gd name="T0" fmla="*/ 53 w 104"/>
                <a:gd name="T1" fmla="*/ 51 h 63"/>
                <a:gd name="T2" fmla="*/ 100 w 104"/>
                <a:gd name="T3" fmla="*/ 16 h 63"/>
                <a:gd name="T4" fmla="*/ 57 w 104"/>
                <a:gd name="T5" fmla="*/ 6 h 63"/>
                <a:gd name="T6" fmla="*/ 10 w 104"/>
                <a:gd name="T7" fmla="*/ 39 h 63"/>
                <a:gd name="T8" fmla="*/ 42 w 104"/>
                <a:gd name="T9" fmla="*/ 55 h 63"/>
                <a:gd name="T10" fmla="*/ 53 w 104"/>
                <a:gd name="T11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63">
                  <a:moveTo>
                    <a:pt x="53" y="51"/>
                  </a:moveTo>
                  <a:cubicBezTo>
                    <a:pt x="64" y="47"/>
                    <a:pt x="104" y="35"/>
                    <a:pt x="100" y="16"/>
                  </a:cubicBezTo>
                  <a:cubicBezTo>
                    <a:pt x="97" y="0"/>
                    <a:pt x="68" y="4"/>
                    <a:pt x="57" y="6"/>
                  </a:cubicBezTo>
                  <a:cubicBezTo>
                    <a:pt x="42" y="9"/>
                    <a:pt x="16" y="25"/>
                    <a:pt x="10" y="39"/>
                  </a:cubicBezTo>
                  <a:cubicBezTo>
                    <a:pt x="0" y="63"/>
                    <a:pt x="24" y="63"/>
                    <a:pt x="42" y="55"/>
                  </a:cubicBezTo>
                  <a:cubicBezTo>
                    <a:pt x="44" y="54"/>
                    <a:pt x="48" y="53"/>
                    <a:pt x="53" y="51"/>
                  </a:cubicBezTo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2" name="Freeform 199"/>
            <p:cNvSpPr>
              <a:spLocks/>
            </p:cNvSpPr>
            <p:nvPr/>
          </p:nvSpPr>
          <p:spPr bwMode="auto">
            <a:xfrm>
              <a:off x="9712326" y="3076576"/>
              <a:ext cx="79375" cy="47625"/>
            </a:xfrm>
            <a:custGeom>
              <a:avLst/>
              <a:gdLst>
                <a:gd name="T0" fmla="*/ 51 w 104"/>
                <a:gd name="T1" fmla="*/ 51 h 63"/>
                <a:gd name="T2" fmla="*/ 3 w 104"/>
                <a:gd name="T3" fmla="*/ 16 h 63"/>
                <a:gd name="T4" fmla="*/ 47 w 104"/>
                <a:gd name="T5" fmla="*/ 6 h 63"/>
                <a:gd name="T6" fmla="*/ 93 w 104"/>
                <a:gd name="T7" fmla="*/ 39 h 63"/>
                <a:gd name="T8" fmla="*/ 61 w 104"/>
                <a:gd name="T9" fmla="*/ 55 h 63"/>
                <a:gd name="T10" fmla="*/ 51 w 104"/>
                <a:gd name="T11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63">
                  <a:moveTo>
                    <a:pt x="51" y="51"/>
                  </a:moveTo>
                  <a:cubicBezTo>
                    <a:pt x="39" y="47"/>
                    <a:pt x="0" y="35"/>
                    <a:pt x="3" y="16"/>
                  </a:cubicBezTo>
                  <a:cubicBezTo>
                    <a:pt x="7" y="0"/>
                    <a:pt x="36" y="4"/>
                    <a:pt x="47" y="6"/>
                  </a:cubicBezTo>
                  <a:cubicBezTo>
                    <a:pt x="61" y="9"/>
                    <a:pt x="87" y="25"/>
                    <a:pt x="93" y="39"/>
                  </a:cubicBezTo>
                  <a:cubicBezTo>
                    <a:pt x="104" y="63"/>
                    <a:pt x="80" y="63"/>
                    <a:pt x="61" y="55"/>
                  </a:cubicBezTo>
                  <a:cubicBezTo>
                    <a:pt x="59" y="54"/>
                    <a:pt x="55" y="53"/>
                    <a:pt x="51" y="51"/>
                  </a:cubicBezTo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3" name="Freeform 200"/>
            <p:cNvSpPr>
              <a:spLocks/>
            </p:cNvSpPr>
            <p:nvPr/>
          </p:nvSpPr>
          <p:spPr bwMode="auto">
            <a:xfrm>
              <a:off x="9486901" y="3262313"/>
              <a:ext cx="50800" cy="74613"/>
            </a:xfrm>
            <a:custGeom>
              <a:avLst/>
              <a:gdLst>
                <a:gd name="T0" fmla="*/ 41 w 67"/>
                <a:gd name="T1" fmla="*/ 90 h 97"/>
                <a:gd name="T2" fmla="*/ 56 w 67"/>
                <a:gd name="T3" fmla="*/ 29 h 97"/>
                <a:gd name="T4" fmla="*/ 35 w 67"/>
                <a:gd name="T5" fmla="*/ 4 h 97"/>
                <a:gd name="T6" fmla="*/ 7 w 67"/>
                <a:gd name="T7" fmla="*/ 19 h 97"/>
                <a:gd name="T8" fmla="*/ 41 w 67"/>
                <a:gd name="T9" fmla="*/ 9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97">
                  <a:moveTo>
                    <a:pt x="41" y="90"/>
                  </a:moveTo>
                  <a:cubicBezTo>
                    <a:pt x="67" y="85"/>
                    <a:pt x="64" y="47"/>
                    <a:pt x="56" y="29"/>
                  </a:cubicBezTo>
                  <a:cubicBezTo>
                    <a:pt x="53" y="19"/>
                    <a:pt x="46" y="7"/>
                    <a:pt x="35" y="4"/>
                  </a:cubicBezTo>
                  <a:cubicBezTo>
                    <a:pt x="24" y="0"/>
                    <a:pt x="10" y="8"/>
                    <a:pt x="7" y="19"/>
                  </a:cubicBezTo>
                  <a:cubicBezTo>
                    <a:pt x="0" y="42"/>
                    <a:pt x="7" y="97"/>
                    <a:pt x="41" y="90"/>
                  </a:cubicBezTo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4" name="Freeform 201"/>
            <p:cNvSpPr>
              <a:spLocks/>
            </p:cNvSpPr>
            <p:nvPr/>
          </p:nvSpPr>
          <p:spPr bwMode="auto">
            <a:xfrm>
              <a:off x="9571038" y="3263901"/>
              <a:ext cx="114300" cy="196850"/>
            </a:xfrm>
            <a:custGeom>
              <a:avLst/>
              <a:gdLst>
                <a:gd name="T0" fmla="*/ 0 w 150"/>
                <a:gd name="T1" fmla="*/ 227 h 258"/>
                <a:gd name="T2" fmla="*/ 4 w 150"/>
                <a:gd name="T3" fmla="*/ 230 h 258"/>
                <a:gd name="T4" fmla="*/ 14 w 150"/>
                <a:gd name="T5" fmla="*/ 236 h 258"/>
                <a:gd name="T6" fmla="*/ 31 w 150"/>
                <a:gd name="T7" fmla="*/ 243 h 258"/>
                <a:gd name="T8" fmla="*/ 55 w 150"/>
                <a:gd name="T9" fmla="*/ 246 h 258"/>
                <a:gd name="T10" fmla="*/ 82 w 150"/>
                <a:gd name="T11" fmla="*/ 244 h 258"/>
                <a:gd name="T12" fmla="*/ 110 w 150"/>
                <a:gd name="T13" fmla="*/ 231 h 258"/>
                <a:gd name="T14" fmla="*/ 128 w 150"/>
                <a:gd name="T15" fmla="*/ 207 h 258"/>
                <a:gd name="T16" fmla="*/ 131 w 150"/>
                <a:gd name="T17" fmla="*/ 176 h 258"/>
                <a:gd name="T18" fmla="*/ 128 w 150"/>
                <a:gd name="T19" fmla="*/ 160 h 258"/>
                <a:gd name="T20" fmla="*/ 121 w 150"/>
                <a:gd name="T21" fmla="*/ 145 h 258"/>
                <a:gd name="T22" fmla="*/ 101 w 150"/>
                <a:gd name="T23" fmla="*/ 117 h 258"/>
                <a:gd name="T24" fmla="*/ 83 w 150"/>
                <a:gd name="T25" fmla="*/ 89 h 258"/>
                <a:gd name="T26" fmla="*/ 71 w 150"/>
                <a:gd name="T27" fmla="*/ 61 h 258"/>
                <a:gd name="T28" fmla="*/ 66 w 150"/>
                <a:gd name="T29" fmla="*/ 36 h 258"/>
                <a:gd name="T30" fmla="*/ 65 w 150"/>
                <a:gd name="T31" fmla="*/ 16 h 258"/>
                <a:gd name="T32" fmla="*/ 67 w 150"/>
                <a:gd name="T33" fmla="*/ 0 h 258"/>
                <a:gd name="T34" fmla="*/ 68 w 150"/>
                <a:gd name="T35" fmla="*/ 16 h 258"/>
                <a:gd name="T36" fmla="*/ 72 w 150"/>
                <a:gd name="T37" fmla="*/ 35 h 258"/>
                <a:gd name="T38" fmla="*/ 75 w 150"/>
                <a:gd name="T39" fmla="*/ 46 h 258"/>
                <a:gd name="T40" fmla="*/ 80 w 150"/>
                <a:gd name="T41" fmla="*/ 58 h 258"/>
                <a:gd name="T42" fmla="*/ 94 w 150"/>
                <a:gd name="T43" fmla="*/ 82 h 258"/>
                <a:gd name="T44" fmla="*/ 113 w 150"/>
                <a:gd name="T45" fmla="*/ 108 h 258"/>
                <a:gd name="T46" fmla="*/ 135 w 150"/>
                <a:gd name="T47" fmla="*/ 137 h 258"/>
                <a:gd name="T48" fmla="*/ 143 w 150"/>
                <a:gd name="T49" fmla="*/ 155 h 258"/>
                <a:gd name="T50" fmla="*/ 148 w 150"/>
                <a:gd name="T51" fmla="*/ 174 h 258"/>
                <a:gd name="T52" fmla="*/ 143 w 150"/>
                <a:gd name="T53" fmla="*/ 213 h 258"/>
                <a:gd name="T54" fmla="*/ 118 w 150"/>
                <a:gd name="T55" fmla="*/ 243 h 258"/>
                <a:gd name="T56" fmla="*/ 85 w 150"/>
                <a:gd name="T57" fmla="*/ 256 h 258"/>
                <a:gd name="T58" fmla="*/ 54 w 150"/>
                <a:gd name="T59" fmla="*/ 256 h 258"/>
                <a:gd name="T60" fmla="*/ 29 w 150"/>
                <a:gd name="T61" fmla="*/ 249 h 258"/>
                <a:gd name="T62" fmla="*/ 12 w 150"/>
                <a:gd name="T63" fmla="*/ 239 h 258"/>
                <a:gd name="T64" fmla="*/ 3 w 150"/>
                <a:gd name="T65" fmla="*/ 230 h 258"/>
                <a:gd name="T66" fmla="*/ 0 w 150"/>
                <a:gd name="T67" fmla="*/ 22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" h="258">
                  <a:moveTo>
                    <a:pt x="0" y="227"/>
                  </a:moveTo>
                  <a:cubicBezTo>
                    <a:pt x="0" y="227"/>
                    <a:pt x="1" y="228"/>
                    <a:pt x="4" y="230"/>
                  </a:cubicBezTo>
                  <a:cubicBezTo>
                    <a:pt x="6" y="231"/>
                    <a:pt x="9" y="234"/>
                    <a:pt x="14" y="236"/>
                  </a:cubicBezTo>
                  <a:cubicBezTo>
                    <a:pt x="18" y="239"/>
                    <a:pt x="24" y="241"/>
                    <a:pt x="31" y="243"/>
                  </a:cubicBezTo>
                  <a:cubicBezTo>
                    <a:pt x="38" y="245"/>
                    <a:pt x="46" y="246"/>
                    <a:pt x="55" y="246"/>
                  </a:cubicBezTo>
                  <a:cubicBezTo>
                    <a:pt x="64" y="247"/>
                    <a:pt x="73" y="246"/>
                    <a:pt x="82" y="244"/>
                  </a:cubicBezTo>
                  <a:cubicBezTo>
                    <a:pt x="92" y="241"/>
                    <a:pt x="102" y="238"/>
                    <a:pt x="110" y="231"/>
                  </a:cubicBezTo>
                  <a:cubicBezTo>
                    <a:pt x="117" y="225"/>
                    <a:pt x="124" y="217"/>
                    <a:pt x="128" y="207"/>
                  </a:cubicBezTo>
                  <a:cubicBezTo>
                    <a:pt x="131" y="198"/>
                    <a:pt x="133" y="187"/>
                    <a:pt x="131" y="176"/>
                  </a:cubicBezTo>
                  <a:cubicBezTo>
                    <a:pt x="131" y="169"/>
                    <a:pt x="129" y="165"/>
                    <a:pt x="128" y="160"/>
                  </a:cubicBezTo>
                  <a:cubicBezTo>
                    <a:pt x="126" y="155"/>
                    <a:pt x="123" y="150"/>
                    <a:pt x="121" y="145"/>
                  </a:cubicBezTo>
                  <a:cubicBezTo>
                    <a:pt x="115" y="136"/>
                    <a:pt x="108" y="126"/>
                    <a:pt x="101" y="117"/>
                  </a:cubicBezTo>
                  <a:cubicBezTo>
                    <a:pt x="94" y="108"/>
                    <a:pt x="88" y="98"/>
                    <a:pt x="83" y="89"/>
                  </a:cubicBezTo>
                  <a:cubicBezTo>
                    <a:pt x="78" y="79"/>
                    <a:pt x="74" y="70"/>
                    <a:pt x="71" y="61"/>
                  </a:cubicBezTo>
                  <a:cubicBezTo>
                    <a:pt x="68" y="52"/>
                    <a:pt x="67" y="43"/>
                    <a:pt x="66" y="36"/>
                  </a:cubicBezTo>
                  <a:cubicBezTo>
                    <a:pt x="65" y="28"/>
                    <a:pt x="65" y="22"/>
                    <a:pt x="65" y="16"/>
                  </a:cubicBezTo>
                  <a:cubicBezTo>
                    <a:pt x="66" y="6"/>
                    <a:pt x="67" y="0"/>
                    <a:pt x="67" y="0"/>
                  </a:cubicBezTo>
                  <a:cubicBezTo>
                    <a:pt x="67" y="0"/>
                    <a:pt x="67" y="6"/>
                    <a:pt x="68" y="16"/>
                  </a:cubicBezTo>
                  <a:cubicBezTo>
                    <a:pt x="69" y="22"/>
                    <a:pt x="70" y="28"/>
                    <a:pt x="72" y="35"/>
                  </a:cubicBezTo>
                  <a:cubicBezTo>
                    <a:pt x="72" y="38"/>
                    <a:pt x="74" y="42"/>
                    <a:pt x="75" y="46"/>
                  </a:cubicBezTo>
                  <a:cubicBezTo>
                    <a:pt x="76" y="50"/>
                    <a:pt x="78" y="54"/>
                    <a:pt x="80" y="58"/>
                  </a:cubicBezTo>
                  <a:cubicBezTo>
                    <a:pt x="83" y="66"/>
                    <a:pt x="88" y="74"/>
                    <a:pt x="94" y="82"/>
                  </a:cubicBezTo>
                  <a:cubicBezTo>
                    <a:pt x="99" y="91"/>
                    <a:pt x="106" y="99"/>
                    <a:pt x="113" y="108"/>
                  </a:cubicBezTo>
                  <a:cubicBezTo>
                    <a:pt x="120" y="117"/>
                    <a:pt x="128" y="126"/>
                    <a:pt x="135" y="137"/>
                  </a:cubicBezTo>
                  <a:cubicBezTo>
                    <a:pt x="138" y="143"/>
                    <a:pt x="141" y="148"/>
                    <a:pt x="143" y="155"/>
                  </a:cubicBezTo>
                  <a:cubicBezTo>
                    <a:pt x="145" y="161"/>
                    <a:pt x="148" y="168"/>
                    <a:pt x="148" y="174"/>
                  </a:cubicBezTo>
                  <a:cubicBezTo>
                    <a:pt x="150" y="187"/>
                    <a:pt x="147" y="201"/>
                    <a:pt x="143" y="213"/>
                  </a:cubicBezTo>
                  <a:cubicBezTo>
                    <a:pt x="138" y="226"/>
                    <a:pt x="128" y="236"/>
                    <a:pt x="118" y="243"/>
                  </a:cubicBezTo>
                  <a:cubicBezTo>
                    <a:pt x="108" y="251"/>
                    <a:pt x="96" y="254"/>
                    <a:pt x="85" y="256"/>
                  </a:cubicBezTo>
                  <a:cubicBezTo>
                    <a:pt x="74" y="258"/>
                    <a:pt x="63" y="257"/>
                    <a:pt x="54" y="256"/>
                  </a:cubicBezTo>
                  <a:cubicBezTo>
                    <a:pt x="44" y="255"/>
                    <a:pt x="36" y="252"/>
                    <a:pt x="29" y="249"/>
                  </a:cubicBezTo>
                  <a:cubicBezTo>
                    <a:pt x="22" y="245"/>
                    <a:pt x="17" y="242"/>
                    <a:pt x="12" y="239"/>
                  </a:cubicBezTo>
                  <a:cubicBezTo>
                    <a:pt x="8" y="236"/>
                    <a:pt x="5" y="232"/>
                    <a:pt x="3" y="230"/>
                  </a:cubicBezTo>
                  <a:cubicBezTo>
                    <a:pt x="1" y="228"/>
                    <a:pt x="0" y="227"/>
                    <a:pt x="0" y="227"/>
                  </a:cubicBezTo>
                </a:path>
              </a:pathLst>
            </a:custGeom>
            <a:solidFill>
              <a:srgbClr val="8E4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5" name="Freeform 202"/>
            <p:cNvSpPr>
              <a:spLocks/>
            </p:cNvSpPr>
            <p:nvPr/>
          </p:nvSpPr>
          <p:spPr bwMode="auto">
            <a:xfrm>
              <a:off x="9359901" y="4035426"/>
              <a:ext cx="114300" cy="106363"/>
            </a:xfrm>
            <a:custGeom>
              <a:avLst/>
              <a:gdLst>
                <a:gd name="T0" fmla="*/ 3 w 150"/>
                <a:gd name="T1" fmla="*/ 0 h 140"/>
                <a:gd name="T2" fmla="*/ 7 w 150"/>
                <a:gd name="T3" fmla="*/ 131 h 140"/>
                <a:gd name="T4" fmla="*/ 150 w 150"/>
                <a:gd name="T5" fmla="*/ 134 h 140"/>
                <a:gd name="T6" fmla="*/ 150 w 150"/>
                <a:gd name="T7" fmla="*/ 25 h 140"/>
                <a:gd name="T8" fmla="*/ 3 w 150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40">
                  <a:moveTo>
                    <a:pt x="3" y="0"/>
                  </a:moveTo>
                  <a:cubicBezTo>
                    <a:pt x="0" y="46"/>
                    <a:pt x="3" y="100"/>
                    <a:pt x="7" y="131"/>
                  </a:cubicBezTo>
                  <a:cubicBezTo>
                    <a:pt x="8" y="140"/>
                    <a:pt x="74" y="133"/>
                    <a:pt x="150" y="134"/>
                  </a:cubicBezTo>
                  <a:lnTo>
                    <a:pt x="150" y="2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BC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6" name="Freeform 203"/>
            <p:cNvSpPr>
              <a:spLocks/>
            </p:cNvSpPr>
            <p:nvPr/>
          </p:nvSpPr>
          <p:spPr bwMode="auto">
            <a:xfrm>
              <a:off x="9705976" y="3262313"/>
              <a:ext cx="50800" cy="74613"/>
            </a:xfrm>
            <a:custGeom>
              <a:avLst/>
              <a:gdLst>
                <a:gd name="T0" fmla="*/ 26 w 67"/>
                <a:gd name="T1" fmla="*/ 90 h 97"/>
                <a:gd name="T2" fmla="*/ 11 w 67"/>
                <a:gd name="T3" fmla="*/ 29 h 97"/>
                <a:gd name="T4" fmla="*/ 32 w 67"/>
                <a:gd name="T5" fmla="*/ 4 h 97"/>
                <a:gd name="T6" fmla="*/ 60 w 67"/>
                <a:gd name="T7" fmla="*/ 19 h 97"/>
                <a:gd name="T8" fmla="*/ 26 w 67"/>
                <a:gd name="T9" fmla="*/ 9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97">
                  <a:moveTo>
                    <a:pt x="26" y="90"/>
                  </a:moveTo>
                  <a:cubicBezTo>
                    <a:pt x="0" y="85"/>
                    <a:pt x="4" y="47"/>
                    <a:pt x="11" y="29"/>
                  </a:cubicBezTo>
                  <a:cubicBezTo>
                    <a:pt x="15" y="19"/>
                    <a:pt x="21" y="7"/>
                    <a:pt x="32" y="4"/>
                  </a:cubicBezTo>
                  <a:cubicBezTo>
                    <a:pt x="43" y="0"/>
                    <a:pt x="57" y="8"/>
                    <a:pt x="60" y="19"/>
                  </a:cubicBezTo>
                  <a:cubicBezTo>
                    <a:pt x="67" y="42"/>
                    <a:pt x="61" y="97"/>
                    <a:pt x="26" y="90"/>
                  </a:cubicBezTo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7" name="Freeform 204"/>
            <p:cNvSpPr>
              <a:spLocks/>
            </p:cNvSpPr>
            <p:nvPr/>
          </p:nvSpPr>
          <p:spPr bwMode="auto">
            <a:xfrm>
              <a:off x="9780588" y="4035426"/>
              <a:ext cx="115888" cy="104775"/>
            </a:xfrm>
            <a:custGeom>
              <a:avLst/>
              <a:gdLst>
                <a:gd name="T0" fmla="*/ 148 w 152"/>
                <a:gd name="T1" fmla="*/ 0 h 137"/>
                <a:gd name="T2" fmla="*/ 148 w 152"/>
                <a:gd name="T3" fmla="*/ 128 h 137"/>
                <a:gd name="T4" fmla="*/ 0 w 152"/>
                <a:gd name="T5" fmla="*/ 134 h 137"/>
                <a:gd name="T6" fmla="*/ 0 w 152"/>
                <a:gd name="T7" fmla="*/ 28 h 137"/>
                <a:gd name="T8" fmla="*/ 148 w 152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37">
                  <a:moveTo>
                    <a:pt x="148" y="0"/>
                  </a:moveTo>
                  <a:cubicBezTo>
                    <a:pt x="151" y="46"/>
                    <a:pt x="152" y="97"/>
                    <a:pt x="148" y="128"/>
                  </a:cubicBezTo>
                  <a:cubicBezTo>
                    <a:pt x="147" y="137"/>
                    <a:pt x="77" y="133"/>
                    <a:pt x="0" y="134"/>
                  </a:cubicBezTo>
                  <a:lnTo>
                    <a:pt x="0" y="28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FBC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8" name="Freeform 206"/>
            <p:cNvSpPr>
              <a:spLocks/>
            </p:cNvSpPr>
            <p:nvPr/>
          </p:nvSpPr>
          <p:spPr bwMode="auto">
            <a:xfrm>
              <a:off x="9456738" y="3479801"/>
              <a:ext cx="331788" cy="80963"/>
            </a:xfrm>
            <a:custGeom>
              <a:avLst/>
              <a:gdLst>
                <a:gd name="T0" fmla="*/ 0 w 435"/>
                <a:gd name="T1" fmla="*/ 0 h 107"/>
                <a:gd name="T2" fmla="*/ 14 w 435"/>
                <a:gd name="T3" fmla="*/ 16 h 107"/>
                <a:gd name="T4" fmla="*/ 32 w 435"/>
                <a:gd name="T5" fmla="*/ 32 h 107"/>
                <a:gd name="T6" fmla="*/ 44 w 435"/>
                <a:gd name="T7" fmla="*/ 41 h 107"/>
                <a:gd name="T8" fmla="*/ 58 w 435"/>
                <a:gd name="T9" fmla="*/ 50 h 107"/>
                <a:gd name="T10" fmla="*/ 91 w 435"/>
                <a:gd name="T11" fmla="*/ 67 h 107"/>
                <a:gd name="T12" fmla="*/ 130 w 435"/>
                <a:gd name="T13" fmla="*/ 80 h 107"/>
                <a:gd name="T14" fmla="*/ 151 w 435"/>
                <a:gd name="T15" fmla="*/ 85 h 107"/>
                <a:gd name="T16" fmla="*/ 173 w 435"/>
                <a:gd name="T17" fmla="*/ 88 h 107"/>
                <a:gd name="T18" fmla="*/ 218 w 435"/>
                <a:gd name="T19" fmla="*/ 91 h 107"/>
                <a:gd name="T20" fmla="*/ 264 w 435"/>
                <a:gd name="T21" fmla="*/ 88 h 107"/>
                <a:gd name="T22" fmla="*/ 286 w 435"/>
                <a:gd name="T23" fmla="*/ 85 h 107"/>
                <a:gd name="T24" fmla="*/ 307 w 435"/>
                <a:gd name="T25" fmla="*/ 81 h 107"/>
                <a:gd name="T26" fmla="*/ 379 w 435"/>
                <a:gd name="T27" fmla="*/ 52 h 107"/>
                <a:gd name="T28" fmla="*/ 393 w 435"/>
                <a:gd name="T29" fmla="*/ 42 h 107"/>
                <a:gd name="T30" fmla="*/ 404 w 435"/>
                <a:gd name="T31" fmla="*/ 33 h 107"/>
                <a:gd name="T32" fmla="*/ 422 w 435"/>
                <a:gd name="T33" fmla="*/ 17 h 107"/>
                <a:gd name="T34" fmla="*/ 435 w 435"/>
                <a:gd name="T35" fmla="*/ 0 h 107"/>
                <a:gd name="T36" fmla="*/ 425 w 435"/>
                <a:gd name="T37" fmla="*/ 19 h 107"/>
                <a:gd name="T38" fmla="*/ 409 w 435"/>
                <a:gd name="T39" fmla="*/ 38 h 107"/>
                <a:gd name="T40" fmla="*/ 384 w 435"/>
                <a:gd name="T41" fmla="*/ 59 h 107"/>
                <a:gd name="T42" fmla="*/ 311 w 435"/>
                <a:gd name="T43" fmla="*/ 95 h 107"/>
                <a:gd name="T44" fmla="*/ 289 w 435"/>
                <a:gd name="T45" fmla="*/ 100 h 107"/>
                <a:gd name="T46" fmla="*/ 265 w 435"/>
                <a:gd name="T47" fmla="*/ 104 h 107"/>
                <a:gd name="T48" fmla="*/ 218 w 435"/>
                <a:gd name="T49" fmla="*/ 107 h 107"/>
                <a:gd name="T50" fmla="*/ 171 w 435"/>
                <a:gd name="T51" fmla="*/ 104 h 107"/>
                <a:gd name="T52" fmla="*/ 148 w 435"/>
                <a:gd name="T53" fmla="*/ 100 h 107"/>
                <a:gd name="T54" fmla="*/ 126 w 435"/>
                <a:gd name="T55" fmla="*/ 94 h 107"/>
                <a:gd name="T56" fmla="*/ 85 w 435"/>
                <a:gd name="T57" fmla="*/ 78 h 107"/>
                <a:gd name="T58" fmla="*/ 52 w 435"/>
                <a:gd name="T59" fmla="*/ 58 h 107"/>
                <a:gd name="T60" fmla="*/ 28 w 435"/>
                <a:gd name="T61" fmla="*/ 37 h 107"/>
                <a:gd name="T62" fmla="*/ 11 w 435"/>
                <a:gd name="T63" fmla="*/ 18 h 107"/>
                <a:gd name="T64" fmla="*/ 0 w 435"/>
                <a:gd name="T6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07">
                  <a:moveTo>
                    <a:pt x="0" y="0"/>
                  </a:moveTo>
                  <a:cubicBezTo>
                    <a:pt x="0" y="0"/>
                    <a:pt x="4" y="6"/>
                    <a:pt x="14" y="16"/>
                  </a:cubicBezTo>
                  <a:cubicBezTo>
                    <a:pt x="19" y="21"/>
                    <a:pt x="24" y="27"/>
                    <a:pt x="32" y="32"/>
                  </a:cubicBezTo>
                  <a:cubicBezTo>
                    <a:pt x="36" y="35"/>
                    <a:pt x="39" y="38"/>
                    <a:pt x="44" y="41"/>
                  </a:cubicBezTo>
                  <a:cubicBezTo>
                    <a:pt x="48" y="44"/>
                    <a:pt x="53" y="48"/>
                    <a:pt x="58" y="50"/>
                  </a:cubicBezTo>
                  <a:cubicBezTo>
                    <a:pt x="67" y="57"/>
                    <a:pt x="78" y="62"/>
                    <a:pt x="91" y="67"/>
                  </a:cubicBezTo>
                  <a:cubicBezTo>
                    <a:pt x="103" y="72"/>
                    <a:pt x="116" y="76"/>
                    <a:pt x="130" y="80"/>
                  </a:cubicBezTo>
                  <a:cubicBezTo>
                    <a:pt x="136" y="82"/>
                    <a:pt x="144" y="83"/>
                    <a:pt x="151" y="85"/>
                  </a:cubicBezTo>
                  <a:cubicBezTo>
                    <a:pt x="158" y="86"/>
                    <a:pt x="165" y="87"/>
                    <a:pt x="173" y="88"/>
                  </a:cubicBezTo>
                  <a:cubicBezTo>
                    <a:pt x="187" y="90"/>
                    <a:pt x="203" y="90"/>
                    <a:pt x="218" y="91"/>
                  </a:cubicBezTo>
                  <a:cubicBezTo>
                    <a:pt x="233" y="90"/>
                    <a:pt x="249" y="90"/>
                    <a:pt x="264" y="88"/>
                  </a:cubicBezTo>
                  <a:cubicBezTo>
                    <a:pt x="271" y="88"/>
                    <a:pt x="278" y="87"/>
                    <a:pt x="286" y="85"/>
                  </a:cubicBezTo>
                  <a:cubicBezTo>
                    <a:pt x="293" y="84"/>
                    <a:pt x="300" y="83"/>
                    <a:pt x="307" y="81"/>
                  </a:cubicBezTo>
                  <a:cubicBezTo>
                    <a:pt x="335" y="74"/>
                    <a:pt x="360" y="64"/>
                    <a:pt x="379" y="52"/>
                  </a:cubicBezTo>
                  <a:cubicBezTo>
                    <a:pt x="384" y="49"/>
                    <a:pt x="388" y="46"/>
                    <a:pt x="393" y="42"/>
                  </a:cubicBezTo>
                  <a:cubicBezTo>
                    <a:pt x="397" y="39"/>
                    <a:pt x="401" y="36"/>
                    <a:pt x="404" y="33"/>
                  </a:cubicBezTo>
                  <a:cubicBezTo>
                    <a:pt x="412" y="27"/>
                    <a:pt x="417" y="22"/>
                    <a:pt x="422" y="17"/>
                  </a:cubicBezTo>
                  <a:cubicBezTo>
                    <a:pt x="431" y="7"/>
                    <a:pt x="435" y="0"/>
                    <a:pt x="435" y="0"/>
                  </a:cubicBezTo>
                  <a:cubicBezTo>
                    <a:pt x="435" y="0"/>
                    <a:pt x="432" y="7"/>
                    <a:pt x="425" y="19"/>
                  </a:cubicBezTo>
                  <a:cubicBezTo>
                    <a:pt x="421" y="24"/>
                    <a:pt x="415" y="31"/>
                    <a:pt x="409" y="38"/>
                  </a:cubicBezTo>
                  <a:cubicBezTo>
                    <a:pt x="402" y="45"/>
                    <a:pt x="394" y="52"/>
                    <a:pt x="384" y="59"/>
                  </a:cubicBezTo>
                  <a:cubicBezTo>
                    <a:pt x="365" y="73"/>
                    <a:pt x="340" y="87"/>
                    <a:pt x="311" y="95"/>
                  </a:cubicBezTo>
                  <a:cubicBezTo>
                    <a:pt x="304" y="97"/>
                    <a:pt x="296" y="99"/>
                    <a:pt x="289" y="100"/>
                  </a:cubicBezTo>
                  <a:cubicBezTo>
                    <a:pt x="281" y="102"/>
                    <a:pt x="273" y="104"/>
                    <a:pt x="265" y="104"/>
                  </a:cubicBezTo>
                  <a:cubicBezTo>
                    <a:pt x="249" y="107"/>
                    <a:pt x="234" y="107"/>
                    <a:pt x="218" y="107"/>
                  </a:cubicBezTo>
                  <a:cubicBezTo>
                    <a:pt x="202" y="107"/>
                    <a:pt x="186" y="106"/>
                    <a:pt x="171" y="104"/>
                  </a:cubicBezTo>
                  <a:cubicBezTo>
                    <a:pt x="163" y="103"/>
                    <a:pt x="155" y="102"/>
                    <a:pt x="148" y="100"/>
                  </a:cubicBezTo>
                  <a:cubicBezTo>
                    <a:pt x="140" y="98"/>
                    <a:pt x="133" y="97"/>
                    <a:pt x="126" y="94"/>
                  </a:cubicBezTo>
                  <a:cubicBezTo>
                    <a:pt x="111" y="90"/>
                    <a:pt x="98" y="84"/>
                    <a:pt x="85" y="78"/>
                  </a:cubicBezTo>
                  <a:cubicBezTo>
                    <a:pt x="73" y="72"/>
                    <a:pt x="62" y="65"/>
                    <a:pt x="52" y="58"/>
                  </a:cubicBezTo>
                  <a:cubicBezTo>
                    <a:pt x="43" y="51"/>
                    <a:pt x="34" y="44"/>
                    <a:pt x="28" y="37"/>
                  </a:cubicBezTo>
                  <a:cubicBezTo>
                    <a:pt x="21" y="30"/>
                    <a:pt x="16" y="24"/>
                    <a:pt x="11" y="18"/>
                  </a:cubicBezTo>
                  <a:cubicBezTo>
                    <a:pt x="3" y="7"/>
                    <a:pt x="0" y="0"/>
                    <a:pt x="0" y="0"/>
                  </a:cubicBezTo>
                </a:path>
              </a:pathLst>
            </a:custGeom>
            <a:solidFill>
              <a:srgbClr val="8E4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9" name="Freeform 207"/>
            <p:cNvSpPr>
              <a:spLocks/>
            </p:cNvSpPr>
            <p:nvPr/>
          </p:nvSpPr>
          <p:spPr bwMode="auto">
            <a:xfrm>
              <a:off x="9164638" y="3405188"/>
              <a:ext cx="69850" cy="90488"/>
            </a:xfrm>
            <a:custGeom>
              <a:avLst/>
              <a:gdLst>
                <a:gd name="T0" fmla="*/ 61 w 91"/>
                <a:gd name="T1" fmla="*/ 118 h 118"/>
                <a:gd name="T2" fmla="*/ 47 w 91"/>
                <a:gd name="T3" fmla="*/ 116 h 118"/>
                <a:gd name="T4" fmla="*/ 2 w 91"/>
                <a:gd name="T5" fmla="*/ 37 h 118"/>
                <a:gd name="T6" fmla="*/ 14 w 91"/>
                <a:gd name="T7" fmla="*/ 5 h 118"/>
                <a:gd name="T8" fmla="*/ 30 w 91"/>
                <a:gd name="T9" fmla="*/ 0 h 118"/>
                <a:gd name="T10" fmla="*/ 88 w 91"/>
                <a:gd name="T11" fmla="*/ 75 h 118"/>
                <a:gd name="T12" fmla="*/ 61 w 91"/>
                <a:gd name="T13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18">
                  <a:moveTo>
                    <a:pt x="61" y="118"/>
                  </a:moveTo>
                  <a:cubicBezTo>
                    <a:pt x="57" y="118"/>
                    <a:pt x="52" y="118"/>
                    <a:pt x="47" y="116"/>
                  </a:cubicBezTo>
                  <a:cubicBezTo>
                    <a:pt x="14" y="107"/>
                    <a:pt x="0" y="68"/>
                    <a:pt x="2" y="37"/>
                  </a:cubicBezTo>
                  <a:cubicBezTo>
                    <a:pt x="3" y="27"/>
                    <a:pt x="4" y="11"/>
                    <a:pt x="14" y="5"/>
                  </a:cubicBezTo>
                  <a:cubicBezTo>
                    <a:pt x="19" y="2"/>
                    <a:pt x="25" y="0"/>
                    <a:pt x="30" y="0"/>
                  </a:cubicBezTo>
                  <a:cubicBezTo>
                    <a:pt x="58" y="0"/>
                    <a:pt x="83" y="41"/>
                    <a:pt x="88" y="75"/>
                  </a:cubicBezTo>
                  <a:cubicBezTo>
                    <a:pt x="91" y="98"/>
                    <a:pt x="84" y="118"/>
                    <a:pt x="61" y="118"/>
                  </a:cubicBezTo>
                  <a:close/>
                </a:path>
              </a:pathLst>
            </a:custGeom>
            <a:solidFill>
              <a:srgbClr val="F9B0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0" name="Freeform 208"/>
            <p:cNvSpPr>
              <a:spLocks/>
            </p:cNvSpPr>
            <p:nvPr/>
          </p:nvSpPr>
          <p:spPr bwMode="auto">
            <a:xfrm>
              <a:off x="10020301" y="3405188"/>
              <a:ext cx="69850" cy="90488"/>
            </a:xfrm>
            <a:custGeom>
              <a:avLst/>
              <a:gdLst>
                <a:gd name="T0" fmla="*/ 30 w 91"/>
                <a:gd name="T1" fmla="*/ 118 h 118"/>
                <a:gd name="T2" fmla="*/ 3 w 91"/>
                <a:gd name="T3" fmla="*/ 75 h 118"/>
                <a:gd name="T4" fmla="*/ 61 w 91"/>
                <a:gd name="T5" fmla="*/ 0 h 118"/>
                <a:gd name="T6" fmla="*/ 77 w 91"/>
                <a:gd name="T7" fmla="*/ 5 h 118"/>
                <a:gd name="T8" fmla="*/ 89 w 91"/>
                <a:gd name="T9" fmla="*/ 37 h 118"/>
                <a:gd name="T10" fmla="*/ 44 w 91"/>
                <a:gd name="T11" fmla="*/ 116 h 118"/>
                <a:gd name="T12" fmla="*/ 30 w 91"/>
                <a:gd name="T13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18">
                  <a:moveTo>
                    <a:pt x="30" y="118"/>
                  </a:moveTo>
                  <a:cubicBezTo>
                    <a:pt x="7" y="118"/>
                    <a:pt x="0" y="98"/>
                    <a:pt x="3" y="75"/>
                  </a:cubicBezTo>
                  <a:cubicBezTo>
                    <a:pt x="8" y="41"/>
                    <a:pt x="33" y="0"/>
                    <a:pt x="61" y="0"/>
                  </a:cubicBezTo>
                  <a:cubicBezTo>
                    <a:pt x="66" y="0"/>
                    <a:pt x="72" y="2"/>
                    <a:pt x="77" y="5"/>
                  </a:cubicBezTo>
                  <a:cubicBezTo>
                    <a:pt x="87" y="11"/>
                    <a:pt x="88" y="27"/>
                    <a:pt x="89" y="37"/>
                  </a:cubicBezTo>
                  <a:cubicBezTo>
                    <a:pt x="91" y="68"/>
                    <a:pt x="77" y="107"/>
                    <a:pt x="44" y="116"/>
                  </a:cubicBezTo>
                  <a:cubicBezTo>
                    <a:pt x="39" y="118"/>
                    <a:pt x="34" y="118"/>
                    <a:pt x="30" y="118"/>
                  </a:cubicBezTo>
                  <a:close/>
                </a:path>
              </a:pathLst>
            </a:custGeom>
            <a:solidFill>
              <a:srgbClr val="F9B0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1" name="Freeform 209"/>
            <p:cNvSpPr>
              <a:spLocks/>
            </p:cNvSpPr>
            <p:nvPr/>
          </p:nvSpPr>
          <p:spPr bwMode="auto">
            <a:xfrm>
              <a:off x="9455151" y="3790951"/>
              <a:ext cx="169863" cy="136525"/>
            </a:xfrm>
            <a:custGeom>
              <a:avLst/>
              <a:gdLst>
                <a:gd name="T0" fmla="*/ 222 w 222"/>
                <a:gd name="T1" fmla="*/ 180 h 180"/>
                <a:gd name="T2" fmla="*/ 168 w 222"/>
                <a:gd name="T3" fmla="*/ 43 h 180"/>
                <a:gd name="T4" fmla="*/ 75 w 222"/>
                <a:gd name="T5" fmla="*/ 0 h 180"/>
                <a:gd name="T6" fmla="*/ 0 w 222"/>
                <a:gd name="T7" fmla="*/ 58 h 180"/>
                <a:gd name="T8" fmla="*/ 108 w 222"/>
                <a:gd name="T9" fmla="*/ 137 h 180"/>
                <a:gd name="T10" fmla="*/ 163 w 222"/>
                <a:gd name="T11" fmla="*/ 76 h 180"/>
                <a:gd name="T12" fmla="*/ 222 w 222"/>
                <a:gd name="T13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2" h="180">
                  <a:moveTo>
                    <a:pt x="222" y="180"/>
                  </a:moveTo>
                  <a:lnTo>
                    <a:pt x="168" y="43"/>
                  </a:lnTo>
                  <a:cubicBezTo>
                    <a:pt x="168" y="43"/>
                    <a:pt x="123" y="24"/>
                    <a:pt x="75" y="0"/>
                  </a:cubicBezTo>
                  <a:lnTo>
                    <a:pt x="0" y="58"/>
                  </a:lnTo>
                  <a:lnTo>
                    <a:pt x="108" y="137"/>
                  </a:lnTo>
                  <a:lnTo>
                    <a:pt x="163" y="76"/>
                  </a:lnTo>
                  <a:lnTo>
                    <a:pt x="222" y="180"/>
                  </a:lnTo>
                </a:path>
              </a:pathLst>
            </a:custGeom>
            <a:solidFill>
              <a:srgbClr val="E0A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2" name="Freeform 210"/>
            <p:cNvSpPr>
              <a:spLocks/>
            </p:cNvSpPr>
            <p:nvPr/>
          </p:nvSpPr>
          <p:spPr bwMode="auto">
            <a:xfrm>
              <a:off x="9625013" y="3790951"/>
              <a:ext cx="168275" cy="136525"/>
            </a:xfrm>
            <a:custGeom>
              <a:avLst/>
              <a:gdLst>
                <a:gd name="T0" fmla="*/ 0 w 222"/>
                <a:gd name="T1" fmla="*/ 180 h 180"/>
                <a:gd name="T2" fmla="*/ 54 w 222"/>
                <a:gd name="T3" fmla="*/ 43 h 180"/>
                <a:gd name="T4" fmla="*/ 147 w 222"/>
                <a:gd name="T5" fmla="*/ 0 h 180"/>
                <a:gd name="T6" fmla="*/ 222 w 222"/>
                <a:gd name="T7" fmla="*/ 58 h 180"/>
                <a:gd name="T8" fmla="*/ 114 w 222"/>
                <a:gd name="T9" fmla="*/ 137 h 180"/>
                <a:gd name="T10" fmla="*/ 59 w 222"/>
                <a:gd name="T11" fmla="*/ 76 h 180"/>
                <a:gd name="T12" fmla="*/ 0 w 222"/>
                <a:gd name="T13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2" h="180">
                  <a:moveTo>
                    <a:pt x="0" y="180"/>
                  </a:moveTo>
                  <a:lnTo>
                    <a:pt x="54" y="43"/>
                  </a:lnTo>
                  <a:cubicBezTo>
                    <a:pt x="54" y="43"/>
                    <a:pt x="99" y="24"/>
                    <a:pt x="147" y="0"/>
                  </a:cubicBezTo>
                  <a:lnTo>
                    <a:pt x="222" y="58"/>
                  </a:lnTo>
                  <a:lnTo>
                    <a:pt x="114" y="137"/>
                  </a:lnTo>
                  <a:lnTo>
                    <a:pt x="59" y="76"/>
                  </a:lnTo>
                  <a:lnTo>
                    <a:pt x="0" y="180"/>
                  </a:lnTo>
                </a:path>
              </a:pathLst>
            </a:custGeom>
            <a:solidFill>
              <a:srgbClr val="E0A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3" name="Freeform 211"/>
            <p:cNvSpPr>
              <a:spLocks/>
            </p:cNvSpPr>
            <p:nvPr/>
          </p:nvSpPr>
          <p:spPr bwMode="auto">
            <a:xfrm>
              <a:off x="9361488" y="4010026"/>
              <a:ext cx="114300" cy="30163"/>
            </a:xfrm>
            <a:custGeom>
              <a:avLst/>
              <a:gdLst>
                <a:gd name="T0" fmla="*/ 71 w 72"/>
                <a:gd name="T1" fmla="*/ 19 h 19"/>
                <a:gd name="T2" fmla="*/ 0 w 72"/>
                <a:gd name="T3" fmla="*/ 6 h 19"/>
                <a:gd name="T4" fmla="*/ 1 w 72"/>
                <a:gd name="T5" fmla="*/ 0 h 19"/>
                <a:gd name="T6" fmla="*/ 72 w 72"/>
                <a:gd name="T7" fmla="*/ 13 h 19"/>
                <a:gd name="T8" fmla="*/ 71 w 72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9">
                  <a:moveTo>
                    <a:pt x="71" y="19"/>
                  </a:moveTo>
                  <a:lnTo>
                    <a:pt x="0" y="6"/>
                  </a:lnTo>
                  <a:lnTo>
                    <a:pt x="1" y="0"/>
                  </a:lnTo>
                  <a:lnTo>
                    <a:pt x="72" y="13"/>
                  </a:lnTo>
                  <a:lnTo>
                    <a:pt x="71" y="19"/>
                  </a:lnTo>
                  <a:close/>
                </a:path>
              </a:pathLst>
            </a:custGeom>
            <a:solidFill>
              <a:srgbClr val="E0A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4" name="Freeform 212"/>
            <p:cNvSpPr>
              <a:spLocks/>
            </p:cNvSpPr>
            <p:nvPr/>
          </p:nvSpPr>
          <p:spPr bwMode="auto">
            <a:xfrm>
              <a:off x="9779001" y="4010026"/>
              <a:ext cx="117475" cy="30163"/>
            </a:xfrm>
            <a:custGeom>
              <a:avLst/>
              <a:gdLst>
                <a:gd name="T0" fmla="*/ 2 w 74"/>
                <a:gd name="T1" fmla="*/ 19 h 19"/>
                <a:gd name="T2" fmla="*/ 0 w 74"/>
                <a:gd name="T3" fmla="*/ 13 h 19"/>
                <a:gd name="T4" fmla="*/ 72 w 74"/>
                <a:gd name="T5" fmla="*/ 0 h 19"/>
                <a:gd name="T6" fmla="*/ 74 w 74"/>
                <a:gd name="T7" fmla="*/ 6 h 19"/>
                <a:gd name="T8" fmla="*/ 2 w 7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9">
                  <a:moveTo>
                    <a:pt x="2" y="19"/>
                  </a:moveTo>
                  <a:lnTo>
                    <a:pt x="0" y="13"/>
                  </a:lnTo>
                  <a:lnTo>
                    <a:pt x="72" y="0"/>
                  </a:lnTo>
                  <a:lnTo>
                    <a:pt x="74" y="6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E0A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5" name="Freeform 213"/>
            <p:cNvSpPr>
              <a:spLocks/>
            </p:cNvSpPr>
            <p:nvPr/>
          </p:nvSpPr>
          <p:spPr bwMode="auto">
            <a:xfrm>
              <a:off x="9050338" y="2630488"/>
              <a:ext cx="1158875" cy="774700"/>
            </a:xfrm>
            <a:custGeom>
              <a:avLst/>
              <a:gdLst>
                <a:gd name="T0" fmla="*/ 1363 w 1519"/>
                <a:gd name="T1" fmla="*/ 667 h 1017"/>
                <a:gd name="T2" fmla="*/ 1335 w 1519"/>
                <a:gd name="T3" fmla="*/ 504 h 1017"/>
                <a:gd name="T4" fmla="*/ 1332 w 1519"/>
                <a:gd name="T5" fmla="*/ 365 h 1017"/>
                <a:gd name="T6" fmla="*/ 1301 w 1519"/>
                <a:gd name="T7" fmla="*/ 225 h 1017"/>
                <a:gd name="T8" fmla="*/ 1119 w 1519"/>
                <a:gd name="T9" fmla="*/ 130 h 1017"/>
                <a:gd name="T10" fmla="*/ 944 w 1519"/>
                <a:gd name="T11" fmla="*/ 83 h 1017"/>
                <a:gd name="T12" fmla="*/ 751 w 1519"/>
                <a:gd name="T13" fmla="*/ 49 h 1017"/>
                <a:gd name="T14" fmla="*/ 576 w 1519"/>
                <a:gd name="T15" fmla="*/ 83 h 1017"/>
                <a:gd name="T16" fmla="*/ 400 w 1519"/>
                <a:gd name="T17" fmla="*/ 130 h 1017"/>
                <a:gd name="T18" fmla="*/ 219 w 1519"/>
                <a:gd name="T19" fmla="*/ 225 h 1017"/>
                <a:gd name="T20" fmla="*/ 188 w 1519"/>
                <a:gd name="T21" fmla="*/ 365 h 1017"/>
                <a:gd name="T22" fmla="*/ 184 w 1519"/>
                <a:gd name="T23" fmla="*/ 504 h 1017"/>
                <a:gd name="T24" fmla="*/ 183 w 1519"/>
                <a:gd name="T25" fmla="*/ 505 h 1017"/>
                <a:gd name="T26" fmla="*/ 157 w 1519"/>
                <a:gd name="T27" fmla="*/ 667 h 1017"/>
                <a:gd name="T28" fmla="*/ 132 w 1519"/>
                <a:gd name="T29" fmla="*/ 821 h 1017"/>
                <a:gd name="T30" fmla="*/ 119 w 1519"/>
                <a:gd name="T31" fmla="*/ 901 h 1017"/>
                <a:gd name="T32" fmla="*/ 196 w 1519"/>
                <a:gd name="T33" fmla="*/ 934 h 1017"/>
                <a:gd name="T34" fmla="*/ 234 w 1519"/>
                <a:gd name="T35" fmla="*/ 981 h 1017"/>
                <a:gd name="T36" fmla="*/ 244 w 1519"/>
                <a:gd name="T37" fmla="*/ 792 h 1017"/>
                <a:gd name="T38" fmla="*/ 313 w 1519"/>
                <a:gd name="T39" fmla="*/ 716 h 1017"/>
                <a:gd name="T40" fmla="*/ 282 w 1519"/>
                <a:gd name="T41" fmla="*/ 601 h 1017"/>
                <a:gd name="T42" fmla="*/ 385 w 1519"/>
                <a:gd name="T43" fmla="*/ 453 h 1017"/>
                <a:gd name="T44" fmla="*/ 535 w 1519"/>
                <a:gd name="T45" fmla="*/ 367 h 1017"/>
                <a:gd name="T46" fmla="*/ 781 w 1519"/>
                <a:gd name="T47" fmla="*/ 326 h 1017"/>
                <a:gd name="T48" fmla="*/ 960 w 1519"/>
                <a:gd name="T49" fmla="*/ 357 h 1017"/>
                <a:gd name="T50" fmla="*/ 1099 w 1519"/>
                <a:gd name="T51" fmla="*/ 424 h 1017"/>
                <a:gd name="T52" fmla="*/ 1202 w 1519"/>
                <a:gd name="T53" fmla="*/ 558 h 1017"/>
                <a:gd name="T54" fmla="*/ 1250 w 1519"/>
                <a:gd name="T55" fmla="*/ 733 h 1017"/>
                <a:gd name="T56" fmla="*/ 1245 w 1519"/>
                <a:gd name="T57" fmla="*/ 977 h 1017"/>
                <a:gd name="T58" fmla="*/ 1291 w 1519"/>
                <a:gd name="T59" fmla="*/ 942 h 1017"/>
                <a:gd name="T60" fmla="*/ 1297 w 1519"/>
                <a:gd name="T61" fmla="*/ 940 h 1017"/>
                <a:gd name="T62" fmla="*/ 1401 w 1519"/>
                <a:gd name="T63" fmla="*/ 901 h 1017"/>
                <a:gd name="T64" fmla="*/ 1388 w 1519"/>
                <a:gd name="T65" fmla="*/ 821 h 1017"/>
                <a:gd name="T66" fmla="*/ 1363 w 1519"/>
                <a:gd name="T67" fmla="*/ 6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19" h="1017">
                  <a:moveTo>
                    <a:pt x="1363" y="667"/>
                  </a:moveTo>
                  <a:cubicBezTo>
                    <a:pt x="1454" y="621"/>
                    <a:pt x="1451" y="533"/>
                    <a:pt x="1335" y="504"/>
                  </a:cubicBezTo>
                  <a:cubicBezTo>
                    <a:pt x="1413" y="469"/>
                    <a:pt x="1441" y="391"/>
                    <a:pt x="1332" y="365"/>
                  </a:cubicBezTo>
                  <a:cubicBezTo>
                    <a:pt x="1397" y="336"/>
                    <a:pt x="1410" y="215"/>
                    <a:pt x="1301" y="225"/>
                  </a:cubicBezTo>
                  <a:cubicBezTo>
                    <a:pt x="1345" y="116"/>
                    <a:pt x="1194" y="120"/>
                    <a:pt x="1119" y="130"/>
                  </a:cubicBezTo>
                  <a:cubicBezTo>
                    <a:pt x="1109" y="27"/>
                    <a:pt x="1014" y="42"/>
                    <a:pt x="944" y="83"/>
                  </a:cubicBezTo>
                  <a:cubicBezTo>
                    <a:pt x="953" y="11"/>
                    <a:pt x="798" y="0"/>
                    <a:pt x="751" y="49"/>
                  </a:cubicBezTo>
                  <a:cubicBezTo>
                    <a:pt x="705" y="0"/>
                    <a:pt x="567" y="11"/>
                    <a:pt x="576" y="83"/>
                  </a:cubicBezTo>
                  <a:cubicBezTo>
                    <a:pt x="505" y="42"/>
                    <a:pt x="411" y="27"/>
                    <a:pt x="400" y="130"/>
                  </a:cubicBezTo>
                  <a:cubicBezTo>
                    <a:pt x="325" y="120"/>
                    <a:pt x="175" y="116"/>
                    <a:pt x="219" y="225"/>
                  </a:cubicBezTo>
                  <a:cubicBezTo>
                    <a:pt x="110" y="215"/>
                    <a:pt x="122" y="336"/>
                    <a:pt x="188" y="365"/>
                  </a:cubicBezTo>
                  <a:cubicBezTo>
                    <a:pt x="79" y="391"/>
                    <a:pt x="106" y="468"/>
                    <a:pt x="184" y="504"/>
                  </a:cubicBezTo>
                  <a:lnTo>
                    <a:pt x="183" y="505"/>
                  </a:lnTo>
                  <a:cubicBezTo>
                    <a:pt x="69" y="534"/>
                    <a:pt x="67" y="622"/>
                    <a:pt x="157" y="667"/>
                  </a:cubicBezTo>
                  <a:cubicBezTo>
                    <a:pt x="69" y="689"/>
                    <a:pt x="0" y="804"/>
                    <a:pt x="132" y="821"/>
                  </a:cubicBezTo>
                  <a:cubicBezTo>
                    <a:pt x="104" y="845"/>
                    <a:pt x="94" y="872"/>
                    <a:pt x="119" y="901"/>
                  </a:cubicBezTo>
                  <a:cubicBezTo>
                    <a:pt x="141" y="925"/>
                    <a:pt x="166" y="929"/>
                    <a:pt x="196" y="934"/>
                  </a:cubicBezTo>
                  <a:cubicBezTo>
                    <a:pt x="196" y="934"/>
                    <a:pt x="231" y="992"/>
                    <a:pt x="234" y="981"/>
                  </a:cubicBezTo>
                  <a:cubicBezTo>
                    <a:pt x="237" y="970"/>
                    <a:pt x="265" y="901"/>
                    <a:pt x="244" y="792"/>
                  </a:cubicBezTo>
                  <a:cubicBezTo>
                    <a:pt x="279" y="790"/>
                    <a:pt x="304" y="746"/>
                    <a:pt x="313" y="716"/>
                  </a:cubicBezTo>
                  <a:cubicBezTo>
                    <a:pt x="330" y="671"/>
                    <a:pt x="310" y="637"/>
                    <a:pt x="282" y="601"/>
                  </a:cubicBezTo>
                  <a:cubicBezTo>
                    <a:pt x="361" y="630"/>
                    <a:pt x="435" y="517"/>
                    <a:pt x="385" y="453"/>
                  </a:cubicBezTo>
                  <a:cubicBezTo>
                    <a:pt x="432" y="503"/>
                    <a:pt x="552" y="431"/>
                    <a:pt x="535" y="367"/>
                  </a:cubicBezTo>
                  <a:cubicBezTo>
                    <a:pt x="559" y="455"/>
                    <a:pt x="748" y="374"/>
                    <a:pt x="781" y="326"/>
                  </a:cubicBezTo>
                  <a:cubicBezTo>
                    <a:pt x="772" y="400"/>
                    <a:pt x="920" y="400"/>
                    <a:pt x="960" y="357"/>
                  </a:cubicBezTo>
                  <a:cubicBezTo>
                    <a:pt x="938" y="391"/>
                    <a:pt x="1046" y="434"/>
                    <a:pt x="1099" y="424"/>
                  </a:cubicBezTo>
                  <a:cubicBezTo>
                    <a:pt x="1054" y="474"/>
                    <a:pt x="1152" y="549"/>
                    <a:pt x="1202" y="558"/>
                  </a:cubicBezTo>
                  <a:cubicBezTo>
                    <a:pt x="1126" y="577"/>
                    <a:pt x="1157" y="761"/>
                    <a:pt x="1250" y="733"/>
                  </a:cubicBezTo>
                  <a:cubicBezTo>
                    <a:pt x="1197" y="752"/>
                    <a:pt x="1209" y="934"/>
                    <a:pt x="1245" y="977"/>
                  </a:cubicBezTo>
                  <a:cubicBezTo>
                    <a:pt x="1277" y="1017"/>
                    <a:pt x="1283" y="975"/>
                    <a:pt x="1291" y="942"/>
                  </a:cubicBezTo>
                  <a:cubicBezTo>
                    <a:pt x="1294" y="942"/>
                    <a:pt x="1297" y="940"/>
                    <a:pt x="1297" y="940"/>
                  </a:cubicBezTo>
                  <a:cubicBezTo>
                    <a:pt x="1338" y="930"/>
                    <a:pt x="1372" y="932"/>
                    <a:pt x="1401" y="901"/>
                  </a:cubicBezTo>
                  <a:cubicBezTo>
                    <a:pt x="1426" y="872"/>
                    <a:pt x="1416" y="845"/>
                    <a:pt x="1388" y="821"/>
                  </a:cubicBezTo>
                  <a:cubicBezTo>
                    <a:pt x="1519" y="804"/>
                    <a:pt x="1451" y="689"/>
                    <a:pt x="1363" y="667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886" name="그룹 885"/>
          <p:cNvGrpSpPr/>
          <p:nvPr/>
        </p:nvGrpSpPr>
        <p:grpSpPr>
          <a:xfrm>
            <a:off x="5961081" y="3824350"/>
            <a:ext cx="257818" cy="356694"/>
            <a:chOff x="10234526" y="-4238398"/>
            <a:chExt cx="1096963" cy="1517650"/>
          </a:xfrm>
        </p:grpSpPr>
        <p:grpSp>
          <p:nvGrpSpPr>
            <p:cNvPr id="887" name="그룹 886"/>
            <p:cNvGrpSpPr/>
            <p:nvPr/>
          </p:nvGrpSpPr>
          <p:grpSpPr>
            <a:xfrm>
              <a:off x="10234526" y="-4238398"/>
              <a:ext cx="1096963" cy="1517650"/>
              <a:chOff x="10448926" y="725488"/>
              <a:chExt cx="1096963" cy="1517650"/>
            </a:xfrm>
          </p:grpSpPr>
          <p:sp>
            <p:nvSpPr>
              <p:cNvPr id="896" name="Freeform 22"/>
              <p:cNvSpPr>
                <a:spLocks/>
              </p:cNvSpPr>
              <p:nvPr/>
            </p:nvSpPr>
            <p:spPr bwMode="auto">
              <a:xfrm>
                <a:off x="10448926" y="879476"/>
                <a:ext cx="1096963" cy="1100138"/>
              </a:xfrm>
              <a:custGeom>
                <a:avLst/>
                <a:gdLst>
                  <a:gd name="T0" fmla="*/ 720 w 1440"/>
                  <a:gd name="T1" fmla="*/ 2 h 1442"/>
                  <a:gd name="T2" fmla="*/ 1111 w 1440"/>
                  <a:gd name="T3" fmla="*/ 132 h 1442"/>
                  <a:gd name="T4" fmla="*/ 1285 w 1440"/>
                  <a:gd name="T5" fmla="*/ 456 h 1442"/>
                  <a:gd name="T6" fmla="*/ 1285 w 1440"/>
                  <a:gd name="T7" fmla="*/ 545 h 1442"/>
                  <a:gd name="T8" fmla="*/ 1252 w 1440"/>
                  <a:gd name="T9" fmla="*/ 770 h 1442"/>
                  <a:gd name="T10" fmla="*/ 1313 w 1440"/>
                  <a:gd name="T11" fmla="*/ 972 h 1442"/>
                  <a:gd name="T12" fmla="*/ 1196 w 1440"/>
                  <a:gd name="T13" fmla="*/ 989 h 1442"/>
                  <a:gd name="T14" fmla="*/ 1039 w 1440"/>
                  <a:gd name="T15" fmla="*/ 1150 h 1442"/>
                  <a:gd name="T16" fmla="*/ 791 w 1440"/>
                  <a:gd name="T17" fmla="*/ 1216 h 1442"/>
                  <a:gd name="T18" fmla="*/ 791 w 1440"/>
                  <a:gd name="T19" fmla="*/ 1336 h 1442"/>
                  <a:gd name="T20" fmla="*/ 871 w 1440"/>
                  <a:gd name="T21" fmla="*/ 1359 h 1442"/>
                  <a:gd name="T22" fmla="*/ 734 w 1440"/>
                  <a:gd name="T23" fmla="*/ 1442 h 1442"/>
                  <a:gd name="T24" fmla="*/ 710 w 1440"/>
                  <a:gd name="T25" fmla="*/ 1442 h 1442"/>
                  <a:gd name="T26" fmla="*/ 570 w 1440"/>
                  <a:gd name="T27" fmla="*/ 1359 h 1442"/>
                  <a:gd name="T28" fmla="*/ 649 w 1440"/>
                  <a:gd name="T29" fmla="*/ 1336 h 1442"/>
                  <a:gd name="T30" fmla="*/ 649 w 1440"/>
                  <a:gd name="T31" fmla="*/ 1216 h 1442"/>
                  <a:gd name="T32" fmla="*/ 417 w 1440"/>
                  <a:gd name="T33" fmla="*/ 1150 h 1442"/>
                  <a:gd name="T34" fmla="*/ 244 w 1440"/>
                  <a:gd name="T35" fmla="*/ 989 h 1442"/>
                  <a:gd name="T36" fmla="*/ 127 w 1440"/>
                  <a:gd name="T37" fmla="*/ 972 h 1442"/>
                  <a:gd name="T38" fmla="*/ 188 w 1440"/>
                  <a:gd name="T39" fmla="*/ 770 h 1442"/>
                  <a:gd name="T40" fmla="*/ 155 w 1440"/>
                  <a:gd name="T41" fmla="*/ 545 h 1442"/>
                  <a:gd name="T42" fmla="*/ 155 w 1440"/>
                  <a:gd name="T43" fmla="*/ 456 h 1442"/>
                  <a:gd name="T44" fmla="*/ 329 w 1440"/>
                  <a:gd name="T45" fmla="*/ 132 h 1442"/>
                  <a:gd name="T46" fmla="*/ 662 w 1440"/>
                  <a:gd name="T47" fmla="*/ 4 h 1442"/>
                  <a:gd name="T48" fmla="*/ 720 w 1440"/>
                  <a:gd name="T49" fmla="*/ 2 h 1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40" h="1442">
                    <a:moveTo>
                      <a:pt x="720" y="2"/>
                    </a:moveTo>
                    <a:cubicBezTo>
                      <a:pt x="861" y="0"/>
                      <a:pt x="1003" y="43"/>
                      <a:pt x="1111" y="132"/>
                    </a:cubicBezTo>
                    <a:cubicBezTo>
                      <a:pt x="1205" y="212"/>
                      <a:pt x="1257" y="343"/>
                      <a:pt x="1285" y="456"/>
                    </a:cubicBezTo>
                    <a:lnTo>
                      <a:pt x="1285" y="545"/>
                    </a:lnTo>
                    <a:cubicBezTo>
                      <a:pt x="1271" y="620"/>
                      <a:pt x="1257" y="695"/>
                      <a:pt x="1252" y="770"/>
                    </a:cubicBezTo>
                    <a:cubicBezTo>
                      <a:pt x="1397" y="761"/>
                      <a:pt x="1440" y="892"/>
                      <a:pt x="1313" y="972"/>
                    </a:cubicBezTo>
                    <a:cubicBezTo>
                      <a:pt x="1261" y="1005"/>
                      <a:pt x="1207" y="973"/>
                      <a:pt x="1196" y="989"/>
                    </a:cubicBezTo>
                    <a:cubicBezTo>
                      <a:pt x="1127" y="1088"/>
                      <a:pt x="1088" y="1121"/>
                      <a:pt x="1039" y="1150"/>
                    </a:cubicBezTo>
                    <a:cubicBezTo>
                      <a:pt x="931" y="1212"/>
                      <a:pt x="791" y="1216"/>
                      <a:pt x="791" y="1216"/>
                    </a:cubicBezTo>
                    <a:cubicBezTo>
                      <a:pt x="784" y="1232"/>
                      <a:pt x="791" y="1336"/>
                      <a:pt x="791" y="1336"/>
                    </a:cubicBezTo>
                    <a:cubicBezTo>
                      <a:pt x="822" y="1343"/>
                      <a:pt x="848" y="1350"/>
                      <a:pt x="871" y="1359"/>
                    </a:cubicBezTo>
                    <a:cubicBezTo>
                      <a:pt x="850" y="1389"/>
                      <a:pt x="858" y="1421"/>
                      <a:pt x="734" y="1442"/>
                    </a:cubicBezTo>
                    <a:lnTo>
                      <a:pt x="710" y="1442"/>
                    </a:lnTo>
                    <a:cubicBezTo>
                      <a:pt x="638" y="1435"/>
                      <a:pt x="596" y="1398"/>
                      <a:pt x="570" y="1359"/>
                    </a:cubicBezTo>
                    <a:cubicBezTo>
                      <a:pt x="592" y="1350"/>
                      <a:pt x="618" y="1343"/>
                      <a:pt x="649" y="1336"/>
                    </a:cubicBezTo>
                    <a:cubicBezTo>
                      <a:pt x="649" y="1336"/>
                      <a:pt x="656" y="1232"/>
                      <a:pt x="649" y="1216"/>
                    </a:cubicBezTo>
                    <a:cubicBezTo>
                      <a:pt x="649" y="1216"/>
                      <a:pt x="525" y="1212"/>
                      <a:pt x="417" y="1150"/>
                    </a:cubicBezTo>
                    <a:cubicBezTo>
                      <a:pt x="368" y="1122"/>
                      <a:pt x="313" y="1088"/>
                      <a:pt x="244" y="989"/>
                    </a:cubicBezTo>
                    <a:cubicBezTo>
                      <a:pt x="234" y="973"/>
                      <a:pt x="179" y="1005"/>
                      <a:pt x="127" y="972"/>
                    </a:cubicBezTo>
                    <a:cubicBezTo>
                      <a:pt x="0" y="892"/>
                      <a:pt x="43" y="761"/>
                      <a:pt x="188" y="770"/>
                    </a:cubicBezTo>
                    <a:cubicBezTo>
                      <a:pt x="184" y="695"/>
                      <a:pt x="169" y="620"/>
                      <a:pt x="155" y="545"/>
                    </a:cubicBezTo>
                    <a:lnTo>
                      <a:pt x="155" y="456"/>
                    </a:lnTo>
                    <a:cubicBezTo>
                      <a:pt x="184" y="343"/>
                      <a:pt x="235" y="212"/>
                      <a:pt x="329" y="132"/>
                    </a:cubicBezTo>
                    <a:cubicBezTo>
                      <a:pt x="422" y="55"/>
                      <a:pt x="541" y="13"/>
                      <a:pt x="662" y="4"/>
                    </a:cubicBezTo>
                    <a:lnTo>
                      <a:pt x="720" y="2"/>
                    </a:lnTo>
                    <a:close/>
                  </a:path>
                </a:pathLst>
              </a:custGeom>
              <a:solidFill>
                <a:srgbClr val="FBC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7" name="Freeform 23"/>
              <p:cNvSpPr>
                <a:spLocks/>
              </p:cNvSpPr>
              <p:nvPr/>
            </p:nvSpPr>
            <p:spPr bwMode="auto">
              <a:xfrm>
                <a:off x="10826751" y="1185863"/>
                <a:ext cx="71438" cy="39688"/>
              </a:xfrm>
              <a:custGeom>
                <a:avLst/>
                <a:gdLst>
                  <a:gd name="T0" fmla="*/ 48 w 94"/>
                  <a:gd name="T1" fmla="*/ 39 h 51"/>
                  <a:gd name="T2" fmla="*/ 89 w 94"/>
                  <a:gd name="T3" fmla="*/ 11 h 51"/>
                  <a:gd name="T4" fmla="*/ 59 w 94"/>
                  <a:gd name="T5" fmla="*/ 8 h 51"/>
                  <a:gd name="T6" fmla="*/ 15 w 94"/>
                  <a:gd name="T7" fmla="*/ 24 h 51"/>
                  <a:gd name="T8" fmla="*/ 11 w 94"/>
                  <a:gd name="T9" fmla="*/ 47 h 51"/>
                  <a:gd name="T10" fmla="*/ 38 w 94"/>
                  <a:gd name="T11" fmla="*/ 43 h 51"/>
                  <a:gd name="T12" fmla="*/ 48 w 94"/>
                  <a:gd name="T13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51">
                    <a:moveTo>
                      <a:pt x="48" y="39"/>
                    </a:moveTo>
                    <a:cubicBezTo>
                      <a:pt x="65" y="33"/>
                      <a:pt x="94" y="22"/>
                      <a:pt x="89" y="11"/>
                    </a:cubicBezTo>
                    <a:cubicBezTo>
                      <a:pt x="85" y="0"/>
                      <a:pt x="67" y="6"/>
                      <a:pt x="59" y="8"/>
                    </a:cubicBezTo>
                    <a:cubicBezTo>
                      <a:pt x="44" y="10"/>
                      <a:pt x="27" y="12"/>
                      <a:pt x="15" y="24"/>
                    </a:cubicBezTo>
                    <a:cubicBezTo>
                      <a:pt x="9" y="30"/>
                      <a:pt x="0" y="42"/>
                      <a:pt x="11" y="47"/>
                    </a:cubicBezTo>
                    <a:cubicBezTo>
                      <a:pt x="20" y="51"/>
                      <a:pt x="29" y="47"/>
                      <a:pt x="38" y="43"/>
                    </a:cubicBezTo>
                    <a:cubicBezTo>
                      <a:pt x="39" y="42"/>
                      <a:pt x="43" y="41"/>
                      <a:pt x="48" y="39"/>
                    </a:cubicBezTo>
                    <a:close/>
                  </a:path>
                </a:pathLst>
              </a:custGeom>
              <a:solidFill>
                <a:srgbClr val="DC5A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8" name="Freeform 24"/>
              <p:cNvSpPr>
                <a:spLocks/>
              </p:cNvSpPr>
              <p:nvPr/>
            </p:nvSpPr>
            <p:spPr bwMode="auto">
              <a:xfrm>
                <a:off x="10858501" y="1363663"/>
                <a:ext cx="50800" cy="74613"/>
              </a:xfrm>
              <a:custGeom>
                <a:avLst/>
                <a:gdLst>
                  <a:gd name="T0" fmla="*/ 40 w 67"/>
                  <a:gd name="T1" fmla="*/ 91 h 98"/>
                  <a:gd name="T2" fmla="*/ 56 w 67"/>
                  <a:gd name="T3" fmla="*/ 30 h 98"/>
                  <a:gd name="T4" fmla="*/ 35 w 67"/>
                  <a:gd name="T5" fmla="*/ 4 h 98"/>
                  <a:gd name="T6" fmla="*/ 6 w 67"/>
                  <a:gd name="T7" fmla="*/ 20 h 98"/>
                  <a:gd name="T8" fmla="*/ 40 w 67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8">
                    <a:moveTo>
                      <a:pt x="40" y="91"/>
                    </a:moveTo>
                    <a:cubicBezTo>
                      <a:pt x="67" y="86"/>
                      <a:pt x="63" y="48"/>
                      <a:pt x="56" y="30"/>
                    </a:cubicBezTo>
                    <a:cubicBezTo>
                      <a:pt x="52" y="20"/>
                      <a:pt x="45" y="8"/>
                      <a:pt x="35" y="4"/>
                    </a:cubicBezTo>
                    <a:cubicBezTo>
                      <a:pt x="23" y="0"/>
                      <a:pt x="10" y="8"/>
                      <a:pt x="6" y="20"/>
                    </a:cubicBezTo>
                    <a:cubicBezTo>
                      <a:pt x="0" y="42"/>
                      <a:pt x="6" y="98"/>
                      <a:pt x="40" y="91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9" name="Freeform 25"/>
              <p:cNvSpPr>
                <a:spLocks/>
              </p:cNvSpPr>
              <p:nvPr/>
            </p:nvSpPr>
            <p:spPr bwMode="auto">
              <a:xfrm>
                <a:off x="10980738" y="1365251"/>
                <a:ext cx="74613" cy="182563"/>
              </a:xfrm>
              <a:custGeom>
                <a:avLst/>
                <a:gdLst>
                  <a:gd name="T0" fmla="*/ 0 w 98"/>
                  <a:gd name="T1" fmla="*/ 233 h 240"/>
                  <a:gd name="T2" fmla="*/ 3 w 98"/>
                  <a:gd name="T3" fmla="*/ 234 h 240"/>
                  <a:gd name="T4" fmla="*/ 8 w 98"/>
                  <a:gd name="T5" fmla="*/ 235 h 240"/>
                  <a:gd name="T6" fmla="*/ 13 w 98"/>
                  <a:gd name="T7" fmla="*/ 235 h 240"/>
                  <a:gd name="T8" fmla="*/ 46 w 98"/>
                  <a:gd name="T9" fmla="*/ 224 h 240"/>
                  <a:gd name="T10" fmla="*/ 80 w 98"/>
                  <a:gd name="T11" fmla="*/ 191 h 240"/>
                  <a:gd name="T12" fmla="*/ 79 w 98"/>
                  <a:gd name="T13" fmla="*/ 173 h 240"/>
                  <a:gd name="T14" fmla="*/ 56 w 98"/>
                  <a:gd name="T15" fmla="*/ 155 h 240"/>
                  <a:gd name="T16" fmla="*/ 34 w 98"/>
                  <a:gd name="T17" fmla="*/ 130 h 240"/>
                  <a:gd name="T18" fmla="*/ 26 w 98"/>
                  <a:gd name="T19" fmla="*/ 117 h 240"/>
                  <a:gd name="T20" fmla="*/ 19 w 98"/>
                  <a:gd name="T21" fmla="*/ 103 h 240"/>
                  <a:gd name="T22" fmla="*/ 11 w 98"/>
                  <a:gd name="T23" fmla="*/ 76 h 240"/>
                  <a:gd name="T24" fmla="*/ 9 w 98"/>
                  <a:gd name="T25" fmla="*/ 50 h 240"/>
                  <a:gd name="T26" fmla="*/ 12 w 98"/>
                  <a:gd name="T27" fmla="*/ 29 h 240"/>
                  <a:gd name="T28" fmla="*/ 17 w 98"/>
                  <a:gd name="T29" fmla="*/ 13 h 240"/>
                  <a:gd name="T30" fmla="*/ 23 w 98"/>
                  <a:gd name="T31" fmla="*/ 0 h 240"/>
                  <a:gd name="T32" fmla="*/ 20 w 98"/>
                  <a:gd name="T33" fmla="*/ 14 h 240"/>
                  <a:gd name="T34" fmla="*/ 19 w 98"/>
                  <a:gd name="T35" fmla="*/ 30 h 240"/>
                  <a:gd name="T36" fmla="*/ 19 w 98"/>
                  <a:gd name="T37" fmla="*/ 50 h 240"/>
                  <a:gd name="T38" fmla="*/ 23 w 98"/>
                  <a:gd name="T39" fmla="*/ 73 h 240"/>
                  <a:gd name="T40" fmla="*/ 33 w 98"/>
                  <a:gd name="T41" fmla="*/ 97 h 240"/>
                  <a:gd name="T42" fmla="*/ 39 w 98"/>
                  <a:gd name="T43" fmla="*/ 109 h 240"/>
                  <a:gd name="T44" fmla="*/ 47 w 98"/>
                  <a:gd name="T45" fmla="*/ 121 h 240"/>
                  <a:gd name="T46" fmla="*/ 66 w 98"/>
                  <a:gd name="T47" fmla="*/ 142 h 240"/>
                  <a:gd name="T48" fmla="*/ 90 w 98"/>
                  <a:gd name="T49" fmla="*/ 162 h 240"/>
                  <a:gd name="T50" fmla="*/ 96 w 98"/>
                  <a:gd name="T51" fmla="*/ 170 h 240"/>
                  <a:gd name="T52" fmla="*/ 98 w 98"/>
                  <a:gd name="T53" fmla="*/ 180 h 240"/>
                  <a:gd name="T54" fmla="*/ 93 w 98"/>
                  <a:gd name="T55" fmla="*/ 197 h 240"/>
                  <a:gd name="T56" fmla="*/ 73 w 98"/>
                  <a:gd name="T57" fmla="*/ 219 h 240"/>
                  <a:gd name="T58" fmla="*/ 51 w 98"/>
                  <a:gd name="T59" fmla="*/ 232 h 240"/>
                  <a:gd name="T60" fmla="*/ 13 w 98"/>
                  <a:gd name="T61" fmla="*/ 238 h 240"/>
                  <a:gd name="T62" fmla="*/ 3 w 98"/>
                  <a:gd name="T63" fmla="*/ 235 h 240"/>
                  <a:gd name="T64" fmla="*/ 0 w 98"/>
                  <a:gd name="T65" fmla="*/ 23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8" h="240">
                    <a:moveTo>
                      <a:pt x="0" y="233"/>
                    </a:moveTo>
                    <a:cubicBezTo>
                      <a:pt x="0" y="233"/>
                      <a:pt x="1" y="233"/>
                      <a:pt x="3" y="234"/>
                    </a:cubicBezTo>
                    <a:cubicBezTo>
                      <a:pt x="5" y="234"/>
                      <a:pt x="6" y="235"/>
                      <a:pt x="8" y="235"/>
                    </a:cubicBezTo>
                    <a:cubicBezTo>
                      <a:pt x="9" y="235"/>
                      <a:pt x="11" y="235"/>
                      <a:pt x="13" y="235"/>
                    </a:cubicBezTo>
                    <a:cubicBezTo>
                      <a:pt x="22" y="235"/>
                      <a:pt x="34" y="231"/>
                      <a:pt x="46" y="224"/>
                    </a:cubicBezTo>
                    <a:cubicBezTo>
                      <a:pt x="59" y="217"/>
                      <a:pt x="73" y="205"/>
                      <a:pt x="80" y="191"/>
                    </a:cubicBezTo>
                    <a:cubicBezTo>
                      <a:pt x="84" y="183"/>
                      <a:pt x="84" y="177"/>
                      <a:pt x="79" y="173"/>
                    </a:cubicBezTo>
                    <a:cubicBezTo>
                      <a:pt x="72" y="168"/>
                      <a:pt x="63" y="162"/>
                      <a:pt x="56" y="155"/>
                    </a:cubicBezTo>
                    <a:cubicBezTo>
                      <a:pt x="48" y="147"/>
                      <a:pt x="40" y="139"/>
                      <a:pt x="34" y="130"/>
                    </a:cubicBezTo>
                    <a:cubicBezTo>
                      <a:pt x="31" y="126"/>
                      <a:pt x="28" y="122"/>
                      <a:pt x="26" y="117"/>
                    </a:cubicBezTo>
                    <a:cubicBezTo>
                      <a:pt x="24" y="113"/>
                      <a:pt x="22" y="108"/>
                      <a:pt x="19" y="103"/>
                    </a:cubicBezTo>
                    <a:cubicBezTo>
                      <a:pt x="15" y="95"/>
                      <a:pt x="14" y="85"/>
                      <a:pt x="11" y="76"/>
                    </a:cubicBezTo>
                    <a:cubicBezTo>
                      <a:pt x="9" y="67"/>
                      <a:pt x="10" y="58"/>
                      <a:pt x="9" y="50"/>
                    </a:cubicBezTo>
                    <a:cubicBezTo>
                      <a:pt x="10" y="42"/>
                      <a:pt x="11" y="35"/>
                      <a:pt x="12" y="29"/>
                    </a:cubicBezTo>
                    <a:cubicBezTo>
                      <a:pt x="13" y="23"/>
                      <a:pt x="16" y="18"/>
                      <a:pt x="17" y="13"/>
                    </a:cubicBezTo>
                    <a:cubicBezTo>
                      <a:pt x="21" y="5"/>
                      <a:pt x="23" y="0"/>
                      <a:pt x="23" y="0"/>
                    </a:cubicBezTo>
                    <a:cubicBezTo>
                      <a:pt x="23" y="0"/>
                      <a:pt x="22" y="6"/>
                      <a:pt x="20" y="14"/>
                    </a:cubicBezTo>
                    <a:cubicBezTo>
                      <a:pt x="20" y="19"/>
                      <a:pt x="18" y="24"/>
                      <a:pt x="19" y="30"/>
                    </a:cubicBezTo>
                    <a:cubicBezTo>
                      <a:pt x="19" y="36"/>
                      <a:pt x="19" y="43"/>
                      <a:pt x="19" y="50"/>
                    </a:cubicBezTo>
                    <a:cubicBezTo>
                      <a:pt x="20" y="57"/>
                      <a:pt x="21" y="65"/>
                      <a:pt x="23" y="73"/>
                    </a:cubicBezTo>
                    <a:cubicBezTo>
                      <a:pt x="26" y="81"/>
                      <a:pt x="28" y="90"/>
                      <a:pt x="33" y="97"/>
                    </a:cubicBezTo>
                    <a:cubicBezTo>
                      <a:pt x="35" y="101"/>
                      <a:pt x="37" y="105"/>
                      <a:pt x="39" y="109"/>
                    </a:cubicBezTo>
                    <a:cubicBezTo>
                      <a:pt x="42" y="113"/>
                      <a:pt x="45" y="117"/>
                      <a:pt x="47" y="121"/>
                    </a:cubicBezTo>
                    <a:cubicBezTo>
                      <a:pt x="52" y="129"/>
                      <a:pt x="60" y="135"/>
                      <a:pt x="66" y="142"/>
                    </a:cubicBezTo>
                    <a:cubicBezTo>
                      <a:pt x="73" y="149"/>
                      <a:pt x="81" y="154"/>
                      <a:pt x="90" y="162"/>
                    </a:cubicBezTo>
                    <a:cubicBezTo>
                      <a:pt x="92" y="164"/>
                      <a:pt x="94" y="166"/>
                      <a:pt x="96" y="170"/>
                    </a:cubicBezTo>
                    <a:cubicBezTo>
                      <a:pt x="98" y="173"/>
                      <a:pt x="98" y="177"/>
                      <a:pt x="98" y="180"/>
                    </a:cubicBezTo>
                    <a:cubicBezTo>
                      <a:pt x="98" y="187"/>
                      <a:pt x="96" y="193"/>
                      <a:pt x="93" y="197"/>
                    </a:cubicBezTo>
                    <a:cubicBezTo>
                      <a:pt x="88" y="207"/>
                      <a:pt x="80" y="214"/>
                      <a:pt x="73" y="219"/>
                    </a:cubicBezTo>
                    <a:cubicBezTo>
                      <a:pt x="66" y="225"/>
                      <a:pt x="58" y="229"/>
                      <a:pt x="51" y="232"/>
                    </a:cubicBezTo>
                    <a:cubicBezTo>
                      <a:pt x="36" y="239"/>
                      <a:pt x="22" y="240"/>
                      <a:pt x="13" y="238"/>
                    </a:cubicBezTo>
                    <a:cubicBezTo>
                      <a:pt x="8" y="237"/>
                      <a:pt x="5" y="236"/>
                      <a:pt x="3" y="235"/>
                    </a:cubicBezTo>
                    <a:cubicBezTo>
                      <a:pt x="1" y="233"/>
                      <a:pt x="0" y="233"/>
                      <a:pt x="0" y="233"/>
                    </a:cubicBezTo>
                  </a:path>
                </a:pathLst>
              </a:custGeom>
              <a:solidFill>
                <a:srgbClr val="F688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0" name="Freeform 26"/>
              <p:cNvSpPr>
                <a:spLocks/>
              </p:cNvSpPr>
              <p:nvPr/>
            </p:nvSpPr>
            <p:spPr bwMode="auto">
              <a:xfrm>
                <a:off x="11087101" y="1185863"/>
                <a:ext cx="69850" cy="39688"/>
              </a:xfrm>
              <a:custGeom>
                <a:avLst/>
                <a:gdLst>
                  <a:gd name="T0" fmla="*/ 46 w 93"/>
                  <a:gd name="T1" fmla="*/ 39 h 51"/>
                  <a:gd name="T2" fmla="*/ 4 w 93"/>
                  <a:gd name="T3" fmla="*/ 11 h 51"/>
                  <a:gd name="T4" fmla="*/ 34 w 93"/>
                  <a:gd name="T5" fmla="*/ 8 h 51"/>
                  <a:gd name="T6" fmla="*/ 78 w 93"/>
                  <a:gd name="T7" fmla="*/ 24 h 51"/>
                  <a:gd name="T8" fmla="*/ 83 w 93"/>
                  <a:gd name="T9" fmla="*/ 47 h 51"/>
                  <a:gd name="T10" fmla="*/ 56 w 93"/>
                  <a:gd name="T11" fmla="*/ 43 h 51"/>
                  <a:gd name="T12" fmla="*/ 46 w 93"/>
                  <a:gd name="T13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51">
                    <a:moveTo>
                      <a:pt x="46" y="39"/>
                    </a:moveTo>
                    <a:cubicBezTo>
                      <a:pt x="29" y="33"/>
                      <a:pt x="0" y="22"/>
                      <a:pt x="4" y="11"/>
                    </a:cubicBezTo>
                    <a:cubicBezTo>
                      <a:pt x="8" y="0"/>
                      <a:pt x="27" y="6"/>
                      <a:pt x="34" y="8"/>
                    </a:cubicBezTo>
                    <a:cubicBezTo>
                      <a:pt x="50" y="10"/>
                      <a:pt x="66" y="12"/>
                      <a:pt x="78" y="24"/>
                    </a:cubicBezTo>
                    <a:cubicBezTo>
                      <a:pt x="84" y="30"/>
                      <a:pt x="93" y="42"/>
                      <a:pt x="83" y="47"/>
                    </a:cubicBezTo>
                    <a:cubicBezTo>
                      <a:pt x="74" y="51"/>
                      <a:pt x="65" y="47"/>
                      <a:pt x="56" y="43"/>
                    </a:cubicBezTo>
                    <a:cubicBezTo>
                      <a:pt x="54" y="42"/>
                      <a:pt x="50" y="41"/>
                      <a:pt x="46" y="39"/>
                    </a:cubicBezTo>
                    <a:close/>
                  </a:path>
                </a:pathLst>
              </a:custGeom>
              <a:solidFill>
                <a:srgbClr val="DC5A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1" name="Freeform 27"/>
              <p:cNvSpPr>
                <a:spLocks/>
              </p:cNvSpPr>
              <p:nvPr/>
            </p:nvSpPr>
            <p:spPr bwMode="auto">
              <a:xfrm>
                <a:off x="11075988" y="1363663"/>
                <a:ext cx="50800" cy="74613"/>
              </a:xfrm>
              <a:custGeom>
                <a:avLst/>
                <a:gdLst>
                  <a:gd name="T0" fmla="*/ 26 w 67"/>
                  <a:gd name="T1" fmla="*/ 91 h 98"/>
                  <a:gd name="T2" fmla="*/ 11 w 67"/>
                  <a:gd name="T3" fmla="*/ 30 h 98"/>
                  <a:gd name="T4" fmla="*/ 32 w 67"/>
                  <a:gd name="T5" fmla="*/ 4 h 98"/>
                  <a:gd name="T6" fmla="*/ 60 w 67"/>
                  <a:gd name="T7" fmla="*/ 20 h 98"/>
                  <a:gd name="T8" fmla="*/ 26 w 67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8">
                    <a:moveTo>
                      <a:pt x="26" y="91"/>
                    </a:moveTo>
                    <a:cubicBezTo>
                      <a:pt x="0" y="86"/>
                      <a:pt x="4" y="48"/>
                      <a:pt x="11" y="30"/>
                    </a:cubicBezTo>
                    <a:cubicBezTo>
                      <a:pt x="15" y="20"/>
                      <a:pt x="21" y="8"/>
                      <a:pt x="32" y="4"/>
                    </a:cubicBezTo>
                    <a:cubicBezTo>
                      <a:pt x="43" y="0"/>
                      <a:pt x="57" y="8"/>
                      <a:pt x="60" y="20"/>
                    </a:cubicBezTo>
                    <a:cubicBezTo>
                      <a:pt x="67" y="42"/>
                      <a:pt x="61" y="98"/>
                      <a:pt x="26" y="91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2" name="Freeform 28"/>
              <p:cNvSpPr>
                <a:spLocks/>
              </p:cNvSpPr>
              <p:nvPr/>
            </p:nvSpPr>
            <p:spPr bwMode="auto">
              <a:xfrm>
                <a:off x="10729913" y="1916113"/>
                <a:ext cx="536575" cy="327025"/>
              </a:xfrm>
              <a:custGeom>
                <a:avLst/>
                <a:gdLst>
                  <a:gd name="T0" fmla="*/ 699 w 703"/>
                  <a:gd name="T1" fmla="*/ 290 h 430"/>
                  <a:gd name="T2" fmla="*/ 660 w 703"/>
                  <a:gd name="T3" fmla="*/ 127 h 430"/>
                  <a:gd name="T4" fmla="*/ 502 w 703"/>
                  <a:gd name="T5" fmla="*/ 0 h 430"/>
                  <a:gd name="T6" fmla="*/ 351 w 703"/>
                  <a:gd name="T7" fmla="*/ 79 h 430"/>
                  <a:gd name="T8" fmla="*/ 201 w 703"/>
                  <a:gd name="T9" fmla="*/ 0 h 430"/>
                  <a:gd name="T10" fmla="*/ 42 w 703"/>
                  <a:gd name="T11" fmla="*/ 127 h 430"/>
                  <a:gd name="T12" fmla="*/ 3 w 703"/>
                  <a:gd name="T13" fmla="*/ 290 h 430"/>
                  <a:gd name="T14" fmla="*/ 7 w 703"/>
                  <a:gd name="T15" fmla="*/ 420 h 430"/>
                  <a:gd name="T16" fmla="*/ 151 w 703"/>
                  <a:gd name="T17" fmla="*/ 423 h 430"/>
                  <a:gd name="T18" fmla="*/ 357 w 703"/>
                  <a:gd name="T19" fmla="*/ 423 h 430"/>
                  <a:gd name="T20" fmla="*/ 420 w 703"/>
                  <a:gd name="T21" fmla="*/ 423 h 430"/>
                  <a:gd name="T22" fmla="*/ 552 w 703"/>
                  <a:gd name="T23" fmla="*/ 423 h 430"/>
                  <a:gd name="T24" fmla="*/ 699 w 703"/>
                  <a:gd name="T25" fmla="*/ 417 h 430"/>
                  <a:gd name="T26" fmla="*/ 699 w 703"/>
                  <a:gd name="T27" fmla="*/ 29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3" h="430">
                    <a:moveTo>
                      <a:pt x="699" y="290"/>
                    </a:moveTo>
                    <a:cubicBezTo>
                      <a:pt x="696" y="227"/>
                      <a:pt x="685" y="162"/>
                      <a:pt x="660" y="127"/>
                    </a:cubicBezTo>
                    <a:cubicBezTo>
                      <a:pt x="620" y="71"/>
                      <a:pt x="589" y="31"/>
                      <a:pt x="502" y="0"/>
                    </a:cubicBezTo>
                    <a:cubicBezTo>
                      <a:pt x="467" y="58"/>
                      <a:pt x="382" y="79"/>
                      <a:pt x="351" y="79"/>
                    </a:cubicBezTo>
                    <a:cubicBezTo>
                      <a:pt x="293" y="79"/>
                      <a:pt x="220" y="36"/>
                      <a:pt x="201" y="0"/>
                    </a:cubicBezTo>
                    <a:cubicBezTo>
                      <a:pt x="113" y="31"/>
                      <a:pt x="82" y="71"/>
                      <a:pt x="42" y="127"/>
                    </a:cubicBezTo>
                    <a:cubicBezTo>
                      <a:pt x="18" y="162"/>
                      <a:pt x="6" y="227"/>
                      <a:pt x="3" y="290"/>
                    </a:cubicBezTo>
                    <a:cubicBezTo>
                      <a:pt x="0" y="336"/>
                      <a:pt x="3" y="390"/>
                      <a:pt x="7" y="420"/>
                    </a:cubicBezTo>
                    <a:cubicBezTo>
                      <a:pt x="8" y="430"/>
                      <a:pt x="74" y="423"/>
                      <a:pt x="151" y="423"/>
                    </a:cubicBezTo>
                    <a:cubicBezTo>
                      <a:pt x="198" y="423"/>
                      <a:pt x="316" y="424"/>
                      <a:pt x="357" y="423"/>
                    </a:cubicBezTo>
                    <a:lnTo>
                      <a:pt x="420" y="423"/>
                    </a:lnTo>
                    <a:cubicBezTo>
                      <a:pt x="456" y="423"/>
                      <a:pt x="471" y="423"/>
                      <a:pt x="552" y="423"/>
                    </a:cubicBezTo>
                    <a:cubicBezTo>
                      <a:pt x="628" y="423"/>
                      <a:pt x="698" y="426"/>
                      <a:pt x="699" y="417"/>
                    </a:cubicBezTo>
                    <a:cubicBezTo>
                      <a:pt x="703" y="387"/>
                      <a:pt x="702" y="336"/>
                      <a:pt x="699" y="290"/>
                    </a:cubicBezTo>
                    <a:close/>
                  </a:path>
                </a:pathLst>
              </a:custGeom>
              <a:solidFill>
                <a:srgbClr val="DC5A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3" name="Freeform 29"/>
              <p:cNvSpPr>
                <a:spLocks/>
              </p:cNvSpPr>
              <p:nvPr/>
            </p:nvSpPr>
            <p:spPr bwMode="auto">
              <a:xfrm>
                <a:off x="10888663" y="1584326"/>
                <a:ext cx="198438" cy="84138"/>
              </a:xfrm>
              <a:custGeom>
                <a:avLst/>
                <a:gdLst>
                  <a:gd name="T0" fmla="*/ 0 w 259"/>
                  <a:gd name="T1" fmla="*/ 80 h 110"/>
                  <a:gd name="T2" fmla="*/ 136 w 259"/>
                  <a:gd name="T3" fmla="*/ 110 h 110"/>
                  <a:gd name="T4" fmla="*/ 259 w 259"/>
                  <a:gd name="T5" fmla="*/ 88 h 110"/>
                  <a:gd name="T6" fmla="*/ 0 w 259"/>
                  <a:gd name="T7" fmla="*/ 8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9" h="110">
                    <a:moveTo>
                      <a:pt x="0" y="80"/>
                    </a:moveTo>
                    <a:cubicBezTo>
                      <a:pt x="33" y="96"/>
                      <a:pt x="77" y="109"/>
                      <a:pt x="136" y="110"/>
                    </a:cubicBezTo>
                    <a:cubicBezTo>
                      <a:pt x="188" y="110"/>
                      <a:pt x="228" y="100"/>
                      <a:pt x="259" y="88"/>
                    </a:cubicBezTo>
                    <a:cubicBezTo>
                      <a:pt x="197" y="0"/>
                      <a:pt x="69" y="19"/>
                      <a:pt x="0" y="80"/>
                    </a:cubicBezTo>
                    <a:close/>
                  </a:path>
                </a:pathLst>
              </a:custGeom>
              <a:solidFill>
                <a:srgbClr val="F57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4" name="Freeform 30"/>
              <p:cNvSpPr>
                <a:spLocks/>
              </p:cNvSpPr>
              <p:nvPr/>
            </p:nvSpPr>
            <p:spPr bwMode="auto">
              <a:xfrm>
                <a:off x="10826751" y="1592263"/>
                <a:ext cx="331788" cy="60325"/>
              </a:xfrm>
              <a:custGeom>
                <a:avLst/>
                <a:gdLst>
                  <a:gd name="T0" fmla="*/ 436 w 436"/>
                  <a:gd name="T1" fmla="*/ 0 h 78"/>
                  <a:gd name="T2" fmla="*/ 0 w 436"/>
                  <a:gd name="T3" fmla="*/ 0 h 78"/>
                  <a:gd name="T4" fmla="*/ 82 w 436"/>
                  <a:gd name="T5" fmla="*/ 70 h 78"/>
                  <a:gd name="T6" fmla="*/ 341 w 436"/>
                  <a:gd name="T7" fmla="*/ 78 h 78"/>
                  <a:gd name="T8" fmla="*/ 436 w 436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6" h="78">
                    <a:moveTo>
                      <a:pt x="436" y="0"/>
                    </a:moveTo>
                    <a:cubicBezTo>
                      <a:pt x="222" y="33"/>
                      <a:pt x="0" y="0"/>
                      <a:pt x="0" y="0"/>
                    </a:cubicBezTo>
                    <a:cubicBezTo>
                      <a:pt x="0" y="0"/>
                      <a:pt x="23" y="41"/>
                      <a:pt x="82" y="70"/>
                    </a:cubicBezTo>
                    <a:cubicBezTo>
                      <a:pt x="160" y="18"/>
                      <a:pt x="265" y="14"/>
                      <a:pt x="341" y="78"/>
                    </a:cubicBezTo>
                    <a:cubicBezTo>
                      <a:pt x="412" y="48"/>
                      <a:pt x="436" y="0"/>
                      <a:pt x="436" y="0"/>
                    </a:cubicBezTo>
                    <a:close/>
                  </a:path>
                </a:pathLst>
              </a:custGeom>
              <a:solidFill>
                <a:srgbClr val="C236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5" name="Freeform 31"/>
              <p:cNvSpPr>
                <a:spLocks/>
              </p:cNvSpPr>
              <p:nvPr/>
            </p:nvSpPr>
            <p:spPr bwMode="auto">
              <a:xfrm>
                <a:off x="10534651" y="1495426"/>
                <a:ext cx="69850" cy="106363"/>
              </a:xfrm>
              <a:custGeom>
                <a:avLst/>
                <a:gdLst>
                  <a:gd name="T0" fmla="*/ 88 w 92"/>
                  <a:gd name="T1" fmla="*/ 90 h 141"/>
                  <a:gd name="T2" fmla="*/ 14 w 92"/>
                  <a:gd name="T3" fmla="*/ 21 h 141"/>
                  <a:gd name="T4" fmla="*/ 2 w 92"/>
                  <a:gd name="T5" fmla="*/ 52 h 141"/>
                  <a:gd name="T6" fmla="*/ 47 w 92"/>
                  <a:gd name="T7" fmla="*/ 132 h 141"/>
                  <a:gd name="T8" fmla="*/ 88 w 92"/>
                  <a:gd name="T9" fmla="*/ 9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41">
                    <a:moveTo>
                      <a:pt x="88" y="90"/>
                    </a:moveTo>
                    <a:cubicBezTo>
                      <a:pt x="83" y="50"/>
                      <a:pt x="48" y="0"/>
                      <a:pt x="14" y="21"/>
                    </a:cubicBezTo>
                    <a:cubicBezTo>
                      <a:pt x="4" y="27"/>
                      <a:pt x="3" y="43"/>
                      <a:pt x="2" y="52"/>
                    </a:cubicBezTo>
                    <a:cubicBezTo>
                      <a:pt x="0" y="83"/>
                      <a:pt x="14" y="122"/>
                      <a:pt x="47" y="132"/>
                    </a:cubicBezTo>
                    <a:cubicBezTo>
                      <a:pt x="81" y="141"/>
                      <a:pt x="92" y="118"/>
                      <a:pt x="88" y="90"/>
                    </a:cubicBezTo>
                  </a:path>
                </a:pathLst>
              </a:custGeom>
              <a:solidFill>
                <a:srgbClr val="F9B0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6" name="Freeform 32"/>
              <p:cNvSpPr>
                <a:spLocks/>
              </p:cNvSpPr>
              <p:nvPr/>
            </p:nvSpPr>
            <p:spPr bwMode="auto">
              <a:xfrm>
                <a:off x="11391901" y="1495426"/>
                <a:ext cx="68263" cy="106363"/>
              </a:xfrm>
              <a:custGeom>
                <a:avLst/>
                <a:gdLst>
                  <a:gd name="T0" fmla="*/ 4 w 91"/>
                  <a:gd name="T1" fmla="*/ 90 h 141"/>
                  <a:gd name="T2" fmla="*/ 78 w 91"/>
                  <a:gd name="T3" fmla="*/ 21 h 141"/>
                  <a:gd name="T4" fmla="*/ 89 w 91"/>
                  <a:gd name="T5" fmla="*/ 52 h 141"/>
                  <a:gd name="T6" fmla="*/ 45 w 91"/>
                  <a:gd name="T7" fmla="*/ 132 h 141"/>
                  <a:gd name="T8" fmla="*/ 4 w 91"/>
                  <a:gd name="T9" fmla="*/ 9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41">
                    <a:moveTo>
                      <a:pt x="4" y="90"/>
                    </a:moveTo>
                    <a:cubicBezTo>
                      <a:pt x="9" y="50"/>
                      <a:pt x="43" y="0"/>
                      <a:pt x="78" y="21"/>
                    </a:cubicBezTo>
                    <a:cubicBezTo>
                      <a:pt x="87" y="27"/>
                      <a:pt x="89" y="43"/>
                      <a:pt x="89" y="52"/>
                    </a:cubicBezTo>
                    <a:cubicBezTo>
                      <a:pt x="91" y="83"/>
                      <a:pt x="77" y="122"/>
                      <a:pt x="45" y="132"/>
                    </a:cubicBezTo>
                    <a:cubicBezTo>
                      <a:pt x="10" y="141"/>
                      <a:pt x="0" y="118"/>
                      <a:pt x="4" y="90"/>
                    </a:cubicBezTo>
                    <a:close/>
                  </a:path>
                </a:pathLst>
              </a:custGeom>
              <a:solidFill>
                <a:srgbClr val="F9B0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7" name="Freeform 33"/>
              <p:cNvSpPr>
                <a:spLocks/>
              </p:cNvSpPr>
              <p:nvPr/>
            </p:nvSpPr>
            <p:spPr bwMode="auto">
              <a:xfrm>
                <a:off x="10475913" y="725488"/>
                <a:ext cx="998538" cy="781050"/>
              </a:xfrm>
              <a:custGeom>
                <a:avLst/>
                <a:gdLst>
                  <a:gd name="T0" fmla="*/ 900 w 1310"/>
                  <a:gd name="T1" fmla="*/ 366 h 1025"/>
                  <a:gd name="T2" fmla="*/ 706 w 1310"/>
                  <a:gd name="T3" fmla="*/ 603 h 1025"/>
                  <a:gd name="T4" fmla="*/ 764 w 1310"/>
                  <a:gd name="T5" fmla="*/ 444 h 1025"/>
                  <a:gd name="T6" fmla="*/ 439 w 1310"/>
                  <a:gd name="T7" fmla="*/ 614 h 1025"/>
                  <a:gd name="T8" fmla="*/ 537 w 1310"/>
                  <a:gd name="T9" fmla="*/ 439 h 1025"/>
                  <a:gd name="T10" fmla="*/ 399 w 1310"/>
                  <a:gd name="T11" fmla="*/ 598 h 1025"/>
                  <a:gd name="T12" fmla="*/ 241 w 1310"/>
                  <a:gd name="T13" fmla="*/ 696 h 1025"/>
                  <a:gd name="T14" fmla="*/ 237 w 1310"/>
                  <a:gd name="T15" fmla="*/ 614 h 1025"/>
                  <a:gd name="T16" fmla="*/ 222 w 1310"/>
                  <a:gd name="T17" fmla="*/ 725 h 1025"/>
                  <a:gd name="T18" fmla="*/ 191 w 1310"/>
                  <a:gd name="T19" fmla="*/ 875 h 1025"/>
                  <a:gd name="T20" fmla="*/ 166 w 1310"/>
                  <a:gd name="T21" fmla="*/ 1025 h 1025"/>
                  <a:gd name="T22" fmla="*/ 55 w 1310"/>
                  <a:gd name="T23" fmla="*/ 706 h 1025"/>
                  <a:gd name="T24" fmla="*/ 60 w 1310"/>
                  <a:gd name="T25" fmla="*/ 586 h 1025"/>
                  <a:gd name="T26" fmla="*/ 26 w 1310"/>
                  <a:gd name="T27" fmla="*/ 618 h 1025"/>
                  <a:gd name="T28" fmla="*/ 42 w 1310"/>
                  <a:gd name="T29" fmla="*/ 524 h 1025"/>
                  <a:gd name="T30" fmla="*/ 11 w 1310"/>
                  <a:gd name="T31" fmla="*/ 554 h 1025"/>
                  <a:gd name="T32" fmla="*/ 183 w 1310"/>
                  <a:gd name="T33" fmla="*/ 241 h 1025"/>
                  <a:gd name="T34" fmla="*/ 438 w 1310"/>
                  <a:gd name="T35" fmla="*/ 144 h 1025"/>
                  <a:gd name="T36" fmla="*/ 212 w 1310"/>
                  <a:gd name="T37" fmla="*/ 144 h 1025"/>
                  <a:gd name="T38" fmla="*/ 855 w 1310"/>
                  <a:gd name="T39" fmla="*/ 133 h 1025"/>
                  <a:gd name="T40" fmla="*/ 879 w 1310"/>
                  <a:gd name="T41" fmla="*/ 4 h 1025"/>
                  <a:gd name="T42" fmla="*/ 904 w 1310"/>
                  <a:gd name="T43" fmla="*/ 156 h 1025"/>
                  <a:gd name="T44" fmla="*/ 1028 w 1310"/>
                  <a:gd name="T45" fmla="*/ 16 h 1025"/>
                  <a:gd name="T46" fmla="*/ 981 w 1310"/>
                  <a:gd name="T47" fmla="*/ 133 h 1025"/>
                  <a:gd name="T48" fmla="*/ 1041 w 1310"/>
                  <a:gd name="T49" fmla="*/ 191 h 1025"/>
                  <a:gd name="T50" fmla="*/ 1180 w 1310"/>
                  <a:gd name="T51" fmla="*/ 260 h 1025"/>
                  <a:gd name="T52" fmla="*/ 1301 w 1310"/>
                  <a:gd name="T53" fmla="*/ 452 h 1025"/>
                  <a:gd name="T54" fmla="*/ 1237 w 1310"/>
                  <a:gd name="T55" fmla="*/ 406 h 1025"/>
                  <a:gd name="T56" fmla="*/ 1297 w 1310"/>
                  <a:gd name="T57" fmla="*/ 561 h 1025"/>
                  <a:gd name="T58" fmla="*/ 1302 w 1310"/>
                  <a:gd name="T59" fmla="*/ 734 h 1025"/>
                  <a:gd name="T60" fmla="*/ 1258 w 1310"/>
                  <a:gd name="T61" fmla="*/ 908 h 1025"/>
                  <a:gd name="T62" fmla="*/ 1203 w 1310"/>
                  <a:gd name="T63" fmla="*/ 995 h 1025"/>
                  <a:gd name="T64" fmla="*/ 1142 w 1310"/>
                  <a:gd name="T65" fmla="*/ 720 h 1025"/>
                  <a:gd name="T66" fmla="*/ 1131 w 1310"/>
                  <a:gd name="T67" fmla="*/ 564 h 1025"/>
                  <a:gd name="T68" fmla="*/ 1083 w 1310"/>
                  <a:gd name="T69" fmla="*/ 653 h 1025"/>
                  <a:gd name="T70" fmla="*/ 978 w 1310"/>
                  <a:gd name="T71" fmla="*/ 393 h 1025"/>
                  <a:gd name="T72" fmla="*/ 962 w 1310"/>
                  <a:gd name="T73" fmla="*/ 513 h 1025"/>
                  <a:gd name="T74" fmla="*/ 945 w 1310"/>
                  <a:gd name="T75" fmla="*/ 490 h 1025"/>
                  <a:gd name="T76" fmla="*/ 900 w 1310"/>
                  <a:gd name="T77" fmla="*/ 366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10" h="1025">
                    <a:moveTo>
                      <a:pt x="900" y="366"/>
                    </a:moveTo>
                    <a:cubicBezTo>
                      <a:pt x="912" y="467"/>
                      <a:pt x="768" y="545"/>
                      <a:pt x="706" y="603"/>
                    </a:cubicBezTo>
                    <a:cubicBezTo>
                      <a:pt x="727" y="548"/>
                      <a:pt x="747" y="498"/>
                      <a:pt x="764" y="444"/>
                    </a:cubicBezTo>
                    <a:cubicBezTo>
                      <a:pt x="698" y="548"/>
                      <a:pt x="571" y="579"/>
                      <a:pt x="439" y="614"/>
                    </a:cubicBezTo>
                    <a:cubicBezTo>
                      <a:pt x="489" y="569"/>
                      <a:pt x="506" y="496"/>
                      <a:pt x="537" y="439"/>
                    </a:cubicBezTo>
                    <a:cubicBezTo>
                      <a:pt x="501" y="498"/>
                      <a:pt x="449" y="550"/>
                      <a:pt x="399" y="598"/>
                    </a:cubicBezTo>
                    <a:cubicBezTo>
                      <a:pt x="350" y="644"/>
                      <a:pt x="296" y="663"/>
                      <a:pt x="241" y="696"/>
                    </a:cubicBezTo>
                    <a:cubicBezTo>
                      <a:pt x="242" y="668"/>
                      <a:pt x="245" y="640"/>
                      <a:pt x="237" y="614"/>
                    </a:cubicBezTo>
                    <a:cubicBezTo>
                      <a:pt x="239" y="652"/>
                      <a:pt x="231" y="689"/>
                      <a:pt x="222" y="725"/>
                    </a:cubicBezTo>
                    <a:cubicBezTo>
                      <a:pt x="211" y="774"/>
                      <a:pt x="197" y="827"/>
                      <a:pt x="191" y="875"/>
                    </a:cubicBezTo>
                    <a:cubicBezTo>
                      <a:pt x="185" y="926"/>
                      <a:pt x="182" y="975"/>
                      <a:pt x="166" y="1025"/>
                    </a:cubicBezTo>
                    <a:cubicBezTo>
                      <a:pt x="118" y="926"/>
                      <a:pt x="64" y="819"/>
                      <a:pt x="55" y="706"/>
                    </a:cubicBezTo>
                    <a:cubicBezTo>
                      <a:pt x="54" y="692"/>
                      <a:pt x="46" y="591"/>
                      <a:pt x="60" y="586"/>
                    </a:cubicBezTo>
                    <a:cubicBezTo>
                      <a:pt x="45" y="591"/>
                      <a:pt x="35" y="605"/>
                      <a:pt x="26" y="618"/>
                    </a:cubicBezTo>
                    <a:cubicBezTo>
                      <a:pt x="27" y="586"/>
                      <a:pt x="25" y="553"/>
                      <a:pt x="42" y="524"/>
                    </a:cubicBezTo>
                    <a:cubicBezTo>
                      <a:pt x="32" y="534"/>
                      <a:pt x="20" y="544"/>
                      <a:pt x="11" y="554"/>
                    </a:cubicBezTo>
                    <a:cubicBezTo>
                      <a:pt x="0" y="443"/>
                      <a:pt x="101" y="309"/>
                      <a:pt x="183" y="241"/>
                    </a:cubicBezTo>
                    <a:cubicBezTo>
                      <a:pt x="244" y="191"/>
                      <a:pt x="356" y="144"/>
                      <a:pt x="438" y="144"/>
                    </a:cubicBezTo>
                    <a:cubicBezTo>
                      <a:pt x="364" y="125"/>
                      <a:pt x="286" y="144"/>
                      <a:pt x="212" y="144"/>
                    </a:cubicBezTo>
                    <a:cubicBezTo>
                      <a:pt x="372" y="51"/>
                      <a:pt x="698" y="0"/>
                      <a:pt x="855" y="133"/>
                    </a:cubicBezTo>
                    <a:cubicBezTo>
                      <a:pt x="855" y="86"/>
                      <a:pt x="846" y="43"/>
                      <a:pt x="879" y="4"/>
                    </a:cubicBezTo>
                    <a:cubicBezTo>
                      <a:pt x="875" y="55"/>
                      <a:pt x="896" y="105"/>
                      <a:pt x="904" y="156"/>
                    </a:cubicBezTo>
                    <a:cubicBezTo>
                      <a:pt x="921" y="101"/>
                      <a:pt x="970" y="28"/>
                      <a:pt x="1028" y="16"/>
                    </a:cubicBezTo>
                    <a:cubicBezTo>
                      <a:pt x="1028" y="62"/>
                      <a:pt x="994" y="92"/>
                      <a:pt x="981" y="133"/>
                    </a:cubicBezTo>
                    <a:cubicBezTo>
                      <a:pt x="966" y="180"/>
                      <a:pt x="1005" y="179"/>
                      <a:pt x="1041" y="191"/>
                    </a:cubicBezTo>
                    <a:cubicBezTo>
                      <a:pt x="1091" y="208"/>
                      <a:pt x="1138" y="227"/>
                      <a:pt x="1180" y="260"/>
                    </a:cubicBezTo>
                    <a:cubicBezTo>
                      <a:pt x="1229" y="298"/>
                      <a:pt x="1297" y="387"/>
                      <a:pt x="1301" y="452"/>
                    </a:cubicBezTo>
                    <a:cubicBezTo>
                      <a:pt x="1281" y="437"/>
                      <a:pt x="1260" y="418"/>
                      <a:pt x="1237" y="406"/>
                    </a:cubicBezTo>
                    <a:cubicBezTo>
                      <a:pt x="1275" y="426"/>
                      <a:pt x="1293" y="523"/>
                      <a:pt x="1297" y="561"/>
                    </a:cubicBezTo>
                    <a:cubicBezTo>
                      <a:pt x="1305" y="619"/>
                      <a:pt x="1310" y="676"/>
                      <a:pt x="1302" y="734"/>
                    </a:cubicBezTo>
                    <a:cubicBezTo>
                      <a:pt x="1293" y="793"/>
                      <a:pt x="1279" y="852"/>
                      <a:pt x="1258" y="908"/>
                    </a:cubicBezTo>
                    <a:cubicBezTo>
                      <a:pt x="1246" y="938"/>
                      <a:pt x="1237" y="982"/>
                      <a:pt x="1203" y="995"/>
                    </a:cubicBezTo>
                    <a:cubicBezTo>
                      <a:pt x="1200" y="996"/>
                      <a:pt x="1144" y="739"/>
                      <a:pt x="1142" y="720"/>
                    </a:cubicBezTo>
                    <a:cubicBezTo>
                      <a:pt x="1140" y="693"/>
                      <a:pt x="1116" y="583"/>
                      <a:pt x="1131" y="564"/>
                    </a:cubicBezTo>
                    <a:cubicBezTo>
                      <a:pt x="1094" y="609"/>
                      <a:pt x="1103" y="660"/>
                      <a:pt x="1083" y="653"/>
                    </a:cubicBezTo>
                    <a:cubicBezTo>
                      <a:pt x="1019" y="631"/>
                      <a:pt x="995" y="444"/>
                      <a:pt x="978" y="393"/>
                    </a:cubicBezTo>
                    <a:cubicBezTo>
                      <a:pt x="970" y="432"/>
                      <a:pt x="966" y="475"/>
                      <a:pt x="962" y="513"/>
                    </a:cubicBezTo>
                    <a:cubicBezTo>
                      <a:pt x="954" y="506"/>
                      <a:pt x="949" y="498"/>
                      <a:pt x="945" y="490"/>
                    </a:cubicBezTo>
                    <a:lnTo>
                      <a:pt x="900" y="366"/>
                    </a:lnTo>
                  </a:path>
                </a:pathLst>
              </a:custGeom>
              <a:solidFill>
                <a:srgbClr val="DC5A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8" name="Freeform 34"/>
              <p:cNvSpPr>
                <a:spLocks/>
              </p:cNvSpPr>
              <p:nvPr/>
            </p:nvSpPr>
            <p:spPr bwMode="auto">
              <a:xfrm>
                <a:off x="10902951" y="1906588"/>
                <a:ext cx="185738" cy="333375"/>
              </a:xfrm>
              <a:custGeom>
                <a:avLst/>
                <a:gdLst>
                  <a:gd name="T0" fmla="*/ 117 w 117"/>
                  <a:gd name="T1" fmla="*/ 210 h 210"/>
                  <a:gd name="T2" fmla="*/ 0 w 117"/>
                  <a:gd name="T3" fmla="*/ 210 h 210"/>
                  <a:gd name="T4" fmla="*/ 1 w 117"/>
                  <a:gd name="T5" fmla="*/ 2 h 210"/>
                  <a:gd name="T6" fmla="*/ 117 w 117"/>
                  <a:gd name="T7" fmla="*/ 0 h 210"/>
                  <a:gd name="T8" fmla="*/ 117 w 117"/>
                  <a:gd name="T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210">
                    <a:moveTo>
                      <a:pt x="117" y="210"/>
                    </a:moveTo>
                    <a:lnTo>
                      <a:pt x="0" y="210"/>
                    </a:lnTo>
                    <a:lnTo>
                      <a:pt x="1" y="2"/>
                    </a:lnTo>
                    <a:lnTo>
                      <a:pt x="117" y="0"/>
                    </a:lnTo>
                    <a:lnTo>
                      <a:pt x="117" y="210"/>
                    </a:lnTo>
                    <a:close/>
                  </a:path>
                </a:pathLst>
              </a:custGeom>
              <a:solidFill>
                <a:srgbClr val="F2F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9" name="Freeform 35"/>
              <p:cNvSpPr>
                <a:spLocks/>
              </p:cNvSpPr>
              <p:nvPr/>
            </p:nvSpPr>
            <p:spPr bwMode="auto">
              <a:xfrm>
                <a:off x="10895013" y="1954213"/>
                <a:ext cx="209550" cy="28575"/>
              </a:xfrm>
              <a:custGeom>
                <a:avLst/>
                <a:gdLst>
                  <a:gd name="T0" fmla="*/ 135 w 275"/>
                  <a:gd name="T1" fmla="*/ 38 h 38"/>
                  <a:gd name="T2" fmla="*/ 0 w 275"/>
                  <a:gd name="T3" fmla="*/ 17 h 38"/>
                  <a:gd name="T4" fmla="*/ 6 w 275"/>
                  <a:gd name="T5" fmla="*/ 1 h 38"/>
                  <a:gd name="T6" fmla="*/ 135 w 275"/>
                  <a:gd name="T7" fmla="*/ 21 h 38"/>
                  <a:gd name="T8" fmla="*/ 269 w 275"/>
                  <a:gd name="T9" fmla="*/ 0 h 38"/>
                  <a:gd name="T10" fmla="*/ 275 w 275"/>
                  <a:gd name="T11" fmla="*/ 15 h 38"/>
                  <a:gd name="T12" fmla="*/ 135 w 275"/>
                  <a:gd name="T1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5" h="38">
                    <a:moveTo>
                      <a:pt x="135" y="38"/>
                    </a:moveTo>
                    <a:cubicBezTo>
                      <a:pt x="84" y="38"/>
                      <a:pt x="37" y="30"/>
                      <a:pt x="0" y="17"/>
                    </a:cubicBezTo>
                    <a:lnTo>
                      <a:pt x="6" y="1"/>
                    </a:lnTo>
                    <a:cubicBezTo>
                      <a:pt x="41" y="14"/>
                      <a:pt x="86" y="21"/>
                      <a:pt x="135" y="21"/>
                    </a:cubicBezTo>
                    <a:cubicBezTo>
                      <a:pt x="136" y="21"/>
                      <a:pt x="216" y="21"/>
                      <a:pt x="269" y="0"/>
                    </a:cubicBezTo>
                    <a:lnTo>
                      <a:pt x="275" y="15"/>
                    </a:lnTo>
                    <a:cubicBezTo>
                      <a:pt x="219" y="37"/>
                      <a:pt x="138" y="38"/>
                      <a:pt x="135" y="38"/>
                    </a:cubicBezTo>
                  </a:path>
                </a:pathLst>
              </a:custGeom>
              <a:solidFill>
                <a:srgbClr val="B8E0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10" name="Oval 36"/>
              <p:cNvSpPr>
                <a:spLocks noChangeArrowheads="1"/>
              </p:cNvSpPr>
              <p:nvPr/>
            </p:nvSpPr>
            <p:spPr bwMode="auto">
              <a:xfrm>
                <a:off x="11106151" y="2068513"/>
                <a:ext cx="20638" cy="19050"/>
              </a:xfrm>
              <a:prstGeom prst="ellipse">
                <a:avLst/>
              </a:pr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11" name="Oval 37"/>
              <p:cNvSpPr>
                <a:spLocks noChangeArrowheads="1"/>
              </p:cNvSpPr>
              <p:nvPr/>
            </p:nvSpPr>
            <p:spPr bwMode="auto">
              <a:xfrm>
                <a:off x="10874376" y="2074863"/>
                <a:ext cx="19050" cy="6350"/>
              </a:xfrm>
              <a:prstGeom prst="ellipse">
                <a:avLst/>
              </a:pr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12" name="Oval 38"/>
              <p:cNvSpPr>
                <a:spLocks noChangeArrowheads="1"/>
              </p:cNvSpPr>
              <p:nvPr/>
            </p:nvSpPr>
            <p:spPr bwMode="auto">
              <a:xfrm>
                <a:off x="11106151" y="2190751"/>
                <a:ext cx="20638" cy="19050"/>
              </a:xfrm>
              <a:prstGeom prst="ellipse">
                <a:avLst/>
              </a:pr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13" name="Oval 39"/>
              <p:cNvSpPr>
                <a:spLocks noChangeArrowheads="1"/>
              </p:cNvSpPr>
              <p:nvPr/>
            </p:nvSpPr>
            <p:spPr bwMode="auto">
              <a:xfrm>
                <a:off x="10874376" y="2197101"/>
                <a:ext cx="19050" cy="4763"/>
              </a:xfrm>
              <a:prstGeom prst="ellipse">
                <a:avLst/>
              </a:pr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14" name="Freeform 40"/>
              <p:cNvSpPr>
                <a:spLocks/>
              </p:cNvSpPr>
              <p:nvPr/>
            </p:nvSpPr>
            <p:spPr bwMode="auto">
              <a:xfrm>
                <a:off x="10831513" y="1833563"/>
                <a:ext cx="114300" cy="234950"/>
              </a:xfrm>
              <a:custGeom>
                <a:avLst/>
                <a:gdLst>
                  <a:gd name="T0" fmla="*/ 151 w 151"/>
                  <a:gd name="T1" fmla="*/ 2 h 309"/>
                  <a:gd name="T2" fmla="*/ 53 w 151"/>
                  <a:gd name="T3" fmla="*/ 33 h 309"/>
                  <a:gd name="T4" fmla="*/ 3 w 151"/>
                  <a:gd name="T5" fmla="*/ 200 h 309"/>
                  <a:gd name="T6" fmla="*/ 66 w 151"/>
                  <a:gd name="T7" fmla="*/ 112 h 309"/>
                  <a:gd name="T8" fmla="*/ 95 w 151"/>
                  <a:gd name="T9" fmla="*/ 309 h 309"/>
                  <a:gd name="T10" fmla="*/ 102 w 151"/>
                  <a:gd name="T11" fmla="*/ 126 h 309"/>
                  <a:gd name="T12" fmla="*/ 148 w 151"/>
                  <a:gd name="T13" fmla="*/ 85 h 309"/>
                  <a:gd name="T14" fmla="*/ 151 w 151"/>
                  <a:gd name="T15" fmla="*/ 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1" h="309">
                    <a:moveTo>
                      <a:pt x="151" y="2"/>
                    </a:moveTo>
                    <a:cubicBezTo>
                      <a:pt x="110" y="0"/>
                      <a:pt x="72" y="24"/>
                      <a:pt x="53" y="33"/>
                    </a:cubicBezTo>
                    <a:cubicBezTo>
                      <a:pt x="44" y="59"/>
                      <a:pt x="6" y="169"/>
                      <a:pt x="3" y="200"/>
                    </a:cubicBezTo>
                    <a:cubicBezTo>
                      <a:pt x="0" y="245"/>
                      <a:pt x="55" y="136"/>
                      <a:pt x="66" y="112"/>
                    </a:cubicBezTo>
                    <a:cubicBezTo>
                      <a:pt x="79" y="176"/>
                      <a:pt x="83" y="245"/>
                      <a:pt x="95" y="309"/>
                    </a:cubicBezTo>
                    <a:cubicBezTo>
                      <a:pt x="95" y="156"/>
                      <a:pt x="97" y="201"/>
                      <a:pt x="102" y="126"/>
                    </a:cubicBezTo>
                    <a:cubicBezTo>
                      <a:pt x="112" y="106"/>
                      <a:pt x="128" y="91"/>
                      <a:pt x="148" y="85"/>
                    </a:cubicBezTo>
                    <a:lnTo>
                      <a:pt x="151" y="2"/>
                    </a:lnTo>
                  </a:path>
                </a:pathLst>
              </a:cu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15" name="Freeform 41"/>
              <p:cNvSpPr>
                <a:spLocks/>
              </p:cNvSpPr>
              <p:nvPr/>
            </p:nvSpPr>
            <p:spPr bwMode="auto">
              <a:xfrm>
                <a:off x="11049001" y="1833563"/>
                <a:ext cx="119063" cy="234950"/>
              </a:xfrm>
              <a:custGeom>
                <a:avLst/>
                <a:gdLst>
                  <a:gd name="T0" fmla="*/ 0 w 156"/>
                  <a:gd name="T1" fmla="*/ 2 h 308"/>
                  <a:gd name="T2" fmla="*/ 102 w 156"/>
                  <a:gd name="T3" fmla="*/ 33 h 308"/>
                  <a:gd name="T4" fmla="*/ 152 w 156"/>
                  <a:gd name="T5" fmla="*/ 200 h 308"/>
                  <a:gd name="T6" fmla="*/ 94 w 156"/>
                  <a:gd name="T7" fmla="*/ 112 h 308"/>
                  <a:gd name="T8" fmla="*/ 52 w 156"/>
                  <a:gd name="T9" fmla="*/ 308 h 308"/>
                  <a:gd name="T10" fmla="*/ 48 w 156"/>
                  <a:gd name="T11" fmla="*/ 123 h 308"/>
                  <a:gd name="T12" fmla="*/ 3 w 156"/>
                  <a:gd name="T13" fmla="*/ 85 h 308"/>
                  <a:gd name="T14" fmla="*/ 0 w 156"/>
                  <a:gd name="T15" fmla="*/ 2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" h="308">
                    <a:moveTo>
                      <a:pt x="0" y="2"/>
                    </a:moveTo>
                    <a:cubicBezTo>
                      <a:pt x="41" y="0"/>
                      <a:pt x="83" y="24"/>
                      <a:pt x="102" y="33"/>
                    </a:cubicBezTo>
                    <a:cubicBezTo>
                      <a:pt x="111" y="59"/>
                      <a:pt x="149" y="169"/>
                      <a:pt x="152" y="200"/>
                    </a:cubicBezTo>
                    <a:cubicBezTo>
                      <a:pt x="156" y="245"/>
                      <a:pt x="104" y="136"/>
                      <a:pt x="94" y="112"/>
                    </a:cubicBezTo>
                    <a:cubicBezTo>
                      <a:pt x="80" y="176"/>
                      <a:pt x="64" y="244"/>
                      <a:pt x="52" y="308"/>
                    </a:cubicBezTo>
                    <a:cubicBezTo>
                      <a:pt x="52" y="154"/>
                      <a:pt x="53" y="198"/>
                      <a:pt x="48" y="123"/>
                    </a:cubicBezTo>
                    <a:cubicBezTo>
                      <a:pt x="38" y="104"/>
                      <a:pt x="23" y="91"/>
                      <a:pt x="3" y="85"/>
                    </a:cubicBezTo>
                    <a:lnTo>
                      <a:pt x="0" y="2"/>
                    </a:lnTo>
                  </a:path>
                </a:pathLst>
              </a:cu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888" name="그룹 887"/>
            <p:cNvGrpSpPr/>
            <p:nvPr/>
          </p:nvGrpSpPr>
          <p:grpSpPr>
            <a:xfrm>
              <a:off x="10362318" y="-3731985"/>
              <a:ext cx="847726" cy="276225"/>
              <a:chOff x="11923625" y="-1663473"/>
              <a:chExt cx="847726" cy="276225"/>
            </a:xfrm>
          </p:grpSpPr>
          <p:sp>
            <p:nvSpPr>
              <p:cNvPr id="889" name="Freeform 188"/>
              <p:cNvSpPr>
                <a:spLocks noEditPoints="1"/>
              </p:cNvSpPr>
              <p:nvPr/>
            </p:nvSpPr>
            <p:spPr bwMode="auto">
              <a:xfrm>
                <a:off x="12020463" y="-1663473"/>
                <a:ext cx="276225" cy="276225"/>
              </a:xfrm>
              <a:custGeom>
                <a:avLst/>
                <a:gdLst>
                  <a:gd name="T0" fmla="*/ 181 w 361"/>
                  <a:gd name="T1" fmla="*/ 17 h 361"/>
                  <a:gd name="T2" fmla="*/ 17 w 361"/>
                  <a:gd name="T3" fmla="*/ 181 h 361"/>
                  <a:gd name="T4" fmla="*/ 181 w 361"/>
                  <a:gd name="T5" fmla="*/ 344 h 361"/>
                  <a:gd name="T6" fmla="*/ 344 w 361"/>
                  <a:gd name="T7" fmla="*/ 181 h 361"/>
                  <a:gd name="T8" fmla="*/ 181 w 361"/>
                  <a:gd name="T9" fmla="*/ 17 h 361"/>
                  <a:gd name="T10" fmla="*/ 181 w 361"/>
                  <a:gd name="T11" fmla="*/ 361 h 361"/>
                  <a:gd name="T12" fmla="*/ 0 w 361"/>
                  <a:gd name="T13" fmla="*/ 181 h 361"/>
                  <a:gd name="T14" fmla="*/ 181 w 361"/>
                  <a:gd name="T15" fmla="*/ 0 h 361"/>
                  <a:gd name="T16" fmla="*/ 361 w 361"/>
                  <a:gd name="T17" fmla="*/ 181 h 361"/>
                  <a:gd name="T18" fmla="*/ 181 w 361"/>
                  <a:gd name="T19" fmla="*/ 36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1" h="361">
                    <a:moveTo>
                      <a:pt x="181" y="17"/>
                    </a:moveTo>
                    <a:cubicBezTo>
                      <a:pt x="90" y="17"/>
                      <a:pt x="17" y="90"/>
                      <a:pt x="17" y="181"/>
                    </a:cubicBezTo>
                    <a:cubicBezTo>
                      <a:pt x="17" y="271"/>
                      <a:pt x="90" y="344"/>
                      <a:pt x="181" y="344"/>
                    </a:cubicBezTo>
                    <a:cubicBezTo>
                      <a:pt x="271" y="344"/>
                      <a:pt x="344" y="271"/>
                      <a:pt x="344" y="181"/>
                    </a:cubicBezTo>
                    <a:cubicBezTo>
                      <a:pt x="344" y="90"/>
                      <a:pt x="271" y="17"/>
                      <a:pt x="181" y="17"/>
                    </a:cubicBezTo>
                    <a:close/>
                    <a:moveTo>
                      <a:pt x="181" y="361"/>
                    </a:moveTo>
                    <a:cubicBezTo>
                      <a:pt x="81" y="361"/>
                      <a:pt x="0" y="280"/>
                      <a:pt x="0" y="181"/>
                    </a:cubicBezTo>
                    <a:cubicBezTo>
                      <a:pt x="0" y="81"/>
                      <a:pt x="81" y="0"/>
                      <a:pt x="181" y="0"/>
                    </a:cubicBezTo>
                    <a:cubicBezTo>
                      <a:pt x="280" y="0"/>
                      <a:pt x="361" y="81"/>
                      <a:pt x="361" y="181"/>
                    </a:cubicBezTo>
                    <a:cubicBezTo>
                      <a:pt x="361" y="280"/>
                      <a:pt x="280" y="361"/>
                      <a:pt x="181" y="361"/>
                    </a:cubicBezTo>
                    <a:close/>
                  </a:path>
                </a:pathLst>
              </a:cu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0" name="Freeform 189"/>
              <p:cNvSpPr>
                <a:spLocks noEditPoints="1"/>
              </p:cNvSpPr>
              <p:nvPr/>
            </p:nvSpPr>
            <p:spPr bwMode="auto">
              <a:xfrm>
                <a:off x="12380826" y="-1663473"/>
                <a:ext cx="276225" cy="276225"/>
              </a:xfrm>
              <a:custGeom>
                <a:avLst/>
                <a:gdLst>
                  <a:gd name="T0" fmla="*/ 181 w 361"/>
                  <a:gd name="T1" fmla="*/ 17 h 361"/>
                  <a:gd name="T2" fmla="*/ 17 w 361"/>
                  <a:gd name="T3" fmla="*/ 181 h 361"/>
                  <a:gd name="T4" fmla="*/ 181 w 361"/>
                  <a:gd name="T5" fmla="*/ 344 h 361"/>
                  <a:gd name="T6" fmla="*/ 344 w 361"/>
                  <a:gd name="T7" fmla="*/ 181 h 361"/>
                  <a:gd name="T8" fmla="*/ 181 w 361"/>
                  <a:gd name="T9" fmla="*/ 17 h 361"/>
                  <a:gd name="T10" fmla="*/ 181 w 361"/>
                  <a:gd name="T11" fmla="*/ 361 h 361"/>
                  <a:gd name="T12" fmla="*/ 0 w 361"/>
                  <a:gd name="T13" fmla="*/ 181 h 361"/>
                  <a:gd name="T14" fmla="*/ 181 w 361"/>
                  <a:gd name="T15" fmla="*/ 0 h 361"/>
                  <a:gd name="T16" fmla="*/ 361 w 361"/>
                  <a:gd name="T17" fmla="*/ 181 h 361"/>
                  <a:gd name="T18" fmla="*/ 181 w 361"/>
                  <a:gd name="T19" fmla="*/ 36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1" h="361">
                    <a:moveTo>
                      <a:pt x="181" y="17"/>
                    </a:moveTo>
                    <a:cubicBezTo>
                      <a:pt x="90" y="17"/>
                      <a:pt x="17" y="90"/>
                      <a:pt x="17" y="181"/>
                    </a:cubicBezTo>
                    <a:cubicBezTo>
                      <a:pt x="17" y="271"/>
                      <a:pt x="90" y="344"/>
                      <a:pt x="181" y="344"/>
                    </a:cubicBezTo>
                    <a:cubicBezTo>
                      <a:pt x="271" y="344"/>
                      <a:pt x="344" y="271"/>
                      <a:pt x="344" y="181"/>
                    </a:cubicBezTo>
                    <a:cubicBezTo>
                      <a:pt x="344" y="90"/>
                      <a:pt x="271" y="17"/>
                      <a:pt x="181" y="17"/>
                    </a:cubicBezTo>
                    <a:close/>
                    <a:moveTo>
                      <a:pt x="181" y="361"/>
                    </a:moveTo>
                    <a:cubicBezTo>
                      <a:pt x="81" y="361"/>
                      <a:pt x="0" y="280"/>
                      <a:pt x="0" y="181"/>
                    </a:cubicBezTo>
                    <a:cubicBezTo>
                      <a:pt x="0" y="81"/>
                      <a:pt x="81" y="0"/>
                      <a:pt x="181" y="0"/>
                    </a:cubicBezTo>
                    <a:cubicBezTo>
                      <a:pt x="280" y="0"/>
                      <a:pt x="361" y="81"/>
                      <a:pt x="361" y="181"/>
                    </a:cubicBezTo>
                    <a:cubicBezTo>
                      <a:pt x="361" y="280"/>
                      <a:pt x="280" y="361"/>
                      <a:pt x="181" y="361"/>
                    </a:cubicBezTo>
                    <a:close/>
                  </a:path>
                </a:pathLst>
              </a:cu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1" name="Freeform 190"/>
              <p:cNvSpPr>
                <a:spLocks/>
              </p:cNvSpPr>
              <p:nvPr/>
            </p:nvSpPr>
            <p:spPr bwMode="auto">
              <a:xfrm>
                <a:off x="12282401" y="-1558698"/>
                <a:ext cx="112713" cy="41275"/>
              </a:xfrm>
              <a:custGeom>
                <a:avLst/>
                <a:gdLst>
                  <a:gd name="T0" fmla="*/ 138 w 148"/>
                  <a:gd name="T1" fmla="*/ 52 h 53"/>
                  <a:gd name="T2" fmla="*/ 132 w 148"/>
                  <a:gd name="T3" fmla="*/ 49 h 53"/>
                  <a:gd name="T4" fmla="*/ 80 w 148"/>
                  <a:gd name="T5" fmla="*/ 18 h 53"/>
                  <a:gd name="T6" fmla="*/ 16 w 148"/>
                  <a:gd name="T7" fmla="*/ 49 h 53"/>
                  <a:gd name="T8" fmla="*/ 4 w 148"/>
                  <a:gd name="T9" fmla="*/ 50 h 53"/>
                  <a:gd name="T10" fmla="*/ 4 w 148"/>
                  <a:gd name="T11" fmla="*/ 38 h 53"/>
                  <a:gd name="T12" fmla="*/ 80 w 148"/>
                  <a:gd name="T13" fmla="*/ 1 h 53"/>
                  <a:gd name="T14" fmla="*/ 145 w 148"/>
                  <a:gd name="T15" fmla="*/ 38 h 53"/>
                  <a:gd name="T16" fmla="*/ 144 w 148"/>
                  <a:gd name="T17" fmla="*/ 50 h 53"/>
                  <a:gd name="T18" fmla="*/ 138 w 148"/>
                  <a:gd name="T19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" h="53">
                    <a:moveTo>
                      <a:pt x="138" y="52"/>
                    </a:moveTo>
                    <a:cubicBezTo>
                      <a:pt x="136" y="52"/>
                      <a:pt x="134" y="51"/>
                      <a:pt x="132" y="49"/>
                    </a:cubicBezTo>
                    <a:cubicBezTo>
                      <a:pt x="116" y="29"/>
                      <a:pt x="99" y="19"/>
                      <a:pt x="80" y="18"/>
                    </a:cubicBezTo>
                    <a:cubicBezTo>
                      <a:pt x="46" y="17"/>
                      <a:pt x="16" y="49"/>
                      <a:pt x="16" y="49"/>
                    </a:cubicBezTo>
                    <a:cubicBezTo>
                      <a:pt x="13" y="53"/>
                      <a:pt x="8" y="53"/>
                      <a:pt x="4" y="50"/>
                    </a:cubicBezTo>
                    <a:cubicBezTo>
                      <a:pt x="1" y="47"/>
                      <a:pt x="0" y="42"/>
                      <a:pt x="4" y="38"/>
                    </a:cubicBezTo>
                    <a:cubicBezTo>
                      <a:pt x="5" y="37"/>
                      <a:pt x="38" y="0"/>
                      <a:pt x="80" y="1"/>
                    </a:cubicBezTo>
                    <a:cubicBezTo>
                      <a:pt x="104" y="2"/>
                      <a:pt x="126" y="15"/>
                      <a:pt x="145" y="38"/>
                    </a:cubicBezTo>
                    <a:cubicBezTo>
                      <a:pt x="148" y="42"/>
                      <a:pt x="147" y="47"/>
                      <a:pt x="144" y="50"/>
                    </a:cubicBezTo>
                    <a:cubicBezTo>
                      <a:pt x="142" y="51"/>
                      <a:pt x="140" y="52"/>
                      <a:pt x="138" y="52"/>
                    </a:cubicBezTo>
                  </a:path>
                </a:pathLst>
              </a:cu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2" name="Rectangle 191"/>
              <p:cNvSpPr>
                <a:spLocks noChangeArrowheads="1"/>
              </p:cNvSpPr>
              <p:nvPr/>
            </p:nvSpPr>
            <p:spPr bwMode="auto">
              <a:xfrm>
                <a:off x="12007763" y="-1545998"/>
                <a:ext cx="19050" cy="20638"/>
              </a:xfrm>
              <a:prstGeom prst="rect">
                <a:avLst/>
              </a:pr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3" name="Rectangle 192"/>
              <p:cNvSpPr>
                <a:spLocks noChangeArrowheads="1"/>
              </p:cNvSpPr>
              <p:nvPr/>
            </p:nvSpPr>
            <p:spPr bwMode="auto">
              <a:xfrm>
                <a:off x="12650701" y="-1545998"/>
                <a:ext cx="19050" cy="20638"/>
              </a:xfrm>
              <a:prstGeom prst="rect">
                <a:avLst/>
              </a:pr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4" name="Freeform 193"/>
              <p:cNvSpPr>
                <a:spLocks/>
              </p:cNvSpPr>
              <p:nvPr/>
            </p:nvSpPr>
            <p:spPr bwMode="auto">
              <a:xfrm>
                <a:off x="11923625" y="-1542823"/>
                <a:ext cx="100014" cy="101599"/>
              </a:xfrm>
              <a:custGeom>
                <a:avLst/>
                <a:gdLst>
                  <a:gd name="T0" fmla="*/ 10 w 152"/>
                  <a:gd name="T1" fmla="*/ 144 h 144"/>
                  <a:gd name="T2" fmla="*/ 4 w 152"/>
                  <a:gd name="T3" fmla="*/ 141 h 144"/>
                  <a:gd name="T4" fmla="*/ 4 w 152"/>
                  <a:gd name="T5" fmla="*/ 130 h 144"/>
                  <a:gd name="T6" fmla="*/ 138 w 152"/>
                  <a:gd name="T7" fmla="*/ 3 h 144"/>
                  <a:gd name="T8" fmla="*/ 149 w 152"/>
                  <a:gd name="T9" fmla="*/ 3 h 144"/>
                  <a:gd name="T10" fmla="*/ 149 w 152"/>
                  <a:gd name="T11" fmla="*/ 15 h 144"/>
                  <a:gd name="T12" fmla="*/ 15 w 152"/>
                  <a:gd name="T13" fmla="*/ 142 h 144"/>
                  <a:gd name="T14" fmla="*/ 10 w 152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144">
                    <a:moveTo>
                      <a:pt x="10" y="144"/>
                    </a:moveTo>
                    <a:cubicBezTo>
                      <a:pt x="7" y="144"/>
                      <a:pt x="5" y="143"/>
                      <a:pt x="4" y="141"/>
                    </a:cubicBezTo>
                    <a:cubicBezTo>
                      <a:pt x="0" y="138"/>
                      <a:pt x="1" y="133"/>
                      <a:pt x="4" y="130"/>
                    </a:cubicBezTo>
                    <a:lnTo>
                      <a:pt x="138" y="3"/>
                    </a:lnTo>
                    <a:cubicBezTo>
                      <a:pt x="141" y="0"/>
                      <a:pt x="146" y="0"/>
                      <a:pt x="149" y="3"/>
                    </a:cubicBezTo>
                    <a:cubicBezTo>
                      <a:pt x="152" y="7"/>
                      <a:pt x="152" y="12"/>
                      <a:pt x="149" y="15"/>
                    </a:cubicBezTo>
                    <a:lnTo>
                      <a:pt x="15" y="142"/>
                    </a:lnTo>
                    <a:cubicBezTo>
                      <a:pt x="14" y="143"/>
                      <a:pt x="12" y="144"/>
                      <a:pt x="10" y="144"/>
                    </a:cubicBezTo>
                  </a:path>
                </a:pathLst>
              </a:cu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5" name="Freeform 194"/>
              <p:cNvSpPr>
                <a:spLocks/>
              </p:cNvSpPr>
              <p:nvPr/>
            </p:nvSpPr>
            <p:spPr bwMode="auto">
              <a:xfrm>
                <a:off x="12653876" y="-1542823"/>
                <a:ext cx="117475" cy="101599"/>
              </a:xfrm>
              <a:custGeom>
                <a:avLst/>
                <a:gdLst>
                  <a:gd name="T0" fmla="*/ 173 w 183"/>
                  <a:gd name="T1" fmla="*/ 144 h 144"/>
                  <a:gd name="T2" fmla="*/ 168 w 183"/>
                  <a:gd name="T3" fmla="*/ 142 h 144"/>
                  <a:gd name="T4" fmla="*/ 4 w 183"/>
                  <a:gd name="T5" fmla="*/ 16 h 144"/>
                  <a:gd name="T6" fmla="*/ 2 w 183"/>
                  <a:gd name="T7" fmla="*/ 4 h 144"/>
                  <a:gd name="T8" fmla="*/ 14 w 183"/>
                  <a:gd name="T9" fmla="*/ 3 h 144"/>
                  <a:gd name="T10" fmla="*/ 179 w 183"/>
                  <a:gd name="T11" fmla="*/ 129 h 144"/>
                  <a:gd name="T12" fmla="*/ 180 w 183"/>
                  <a:gd name="T13" fmla="*/ 141 h 144"/>
                  <a:gd name="T14" fmla="*/ 173 w 183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3" h="144">
                    <a:moveTo>
                      <a:pt x="173" y="144"/>
                    </a:moveTo>
                    <a:cubicBezTo>
                      <a:pt x="172" y="144"/>
                      <a:pt x="170" y="143"/>
                      <a:pt x="168" y="142"/>
                    </a:cubicBezTo>
                    <a:lnTo>
                      <a:pt x="4" y="16"/>
                    </a:lnTo>
                    <a:cubicBezTo>
                      <a:pt x="0" y="13"/>
                      <a:pt x="0" y="8"/>
                      <a:pt x="2" y="4"/>
                    </a:cubicBezTo>
                    <a:cubicBezTo>
                      <a:pt x="5" y="0"/>
                      <a:pt x="10" y="0"/>
                      <a:pt x="14" y="3"/>
                    </a:cubicBezTo>
                    <a:lnTo>
                      <a:pt x="179" y="129"/>
                    </a:lnTo>
                    <a:cubicBezTo>
                      <a:pt x="182" y="132"/>
                      <a:pt x="183" y="137"/>
                      <a:pt x="180" y="141"/>
                    </a:cubicBezTo>
                    <a:cubicBezTo>
                      <a:pt x="178" y="143"/>
                      <a:pt x="176" y="144"/>
                      <a:pt x="173" y="144"/>
                    </a:cubicBezTo>
                    <a:close/>
                  </a:path>
                </a:pathLst>
              </a:cu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916" name="그룹 915"/>
          <p:cNvGrpSpPr/>
          <p:nvPr/>
        </p:nvGrpSpPr>
        <p:grpSpPr>
          <a:xfrm>
            <a:off x="5961081" y="4948321"/>
            <a:ext cx="257818" cy="344008"/>
            <a:chOff x="7469101" y="-515711"/>
            <a:chExt cx="1096963" cy="1463676"/>
          </a:xfrm>
        </p:grpSpPr>
        <p:grpSp>
          <p:nvGrpSpPr>
            <p:cNvPr id="917" name="그룹 916"/>
            <p:cNvGrpSpPr/>
            <p:nvPr/>
          </p:nvGrpSpPr>
          <p:grpSpPr>
            <a:xfrm>
              <a:off x="7469101" y="-414110"/>
              <a:ext cx="1096963" cy="1362075"/>
              <a:chOff x="7683501" y="4549776"/>
              <a:chExt cx="1096963" cy="1362075"/>
            </a:xfrm>
          </p:grpSpPr>
          <p:sp>
            <p:nvSpPr>
              <p:cNvPr id="919" name="Freeform 75"/>
              <p:cNvSpPr>
                <a:spLocks/>
              </p:cNvSpPr>
              <p:nvPr/>
            </p:nvSpPr>
            <p:spPr bwMode="auto">
              <a:xfrm>
                <a:off x="7683501" y="4549776"/>
                <a:ext cx="1096963" cy="1114425"/>
              </a:xfrm>
              <a:custGeom>
                <a:avLst/>
                <a:gdLst>
                  <a:gd name="T0" fmla="*/ 719 w 1439"/>
                  <a:gd name="T1" fmla="*/ 2 h 1461"/>
                  <a:gd name="T2" fmla="*/ 1110 w 1439"/>
                  <a:gd name="T3" fmla="*/ 132 h 1461"/>
                  <a:gd name="T4" fmla="*/ 1284 w 1439"/>
                  <a:gd name="T5" fmla="*/ 456 h 1461"/>
                  <a:gd name="T6" fmla="*/ 1284 w 1439"/>
                  <a:gd name="T7" fmla="*/ 545 h 1461"/>
                  <a:gd name="T8" fmla="*/ 1251 w 1439"/>
                  <a:gd name="T9" fmla="*/ 770 h 1461"/>
                  <a:gd name="T10" fmla="*/ 1312 w 1439"/>
                  <a:gd name="T11" fmla="*/ 972 h 1461"/>
                  <a:gd name="T12" fmla="*/ 1195 w 1439"/>
                  <a:gd name="T13" fmla="*/ 989 h 1461"/>
                  <a:gd name="T14" fmla="*/ 1038 w 1439"/>
                  <a:gd name="T15" fmla="*/ 1150 h 1461"/>
                  <a:gd name="T16" fmla="*/ 790 w 1439"/>
                  <a:gd name="T17" fmla="*/ 1217 h 1461"/>
                  <a:gd name="T18" fmla="*/ 790 w 1439"/>
                  <a:gd name="T19" fmla="*/ 1336 h 1461"/>
                  <a:gd name="T20" fmla="*/ 870 w 1439"/>
                  <a:gd name="T21" fmla="*/ 1359 h 1461"/>
                  <a:gd name="T22" fmla="*/ 731 w 1439"/>
                  <a:gd name="T23" fmla="*/ 1446 h 1461"/>
                  <a:gd name="T24" fmla="*/ 569 w 1439"/>
                  <a:gd name="T25" fmla="*/ 1359 h 1461"/>
                  <a:gd name="T26" fmla="*/ 649 w 1439"/>
                  <a:gd name="T27" fmla="*/ 1336 h 1461"/>
                  <a:gd name="T28" fmla="*/ 648 w 1439"/>
                  <a:gd name="T29" fmla="*/ 1217 h 1461"/>
                  <a:gd name="T30" fmla="*/ 416 w 1439"/>
                  <a:gd name="T31" fmla="*/ 1150 h 1461"/>
                  <a:gd name="T32" fmla="*/ 244 w 1439"/>
                  <a:gd name="T33" fmla="*/ 989 h 1461"/>
                  <a:gd name="T34" fmla="*/ 126 w 1439"/>
                  <a:gd name="T35" fmla="*/ 972 h 1461"/>
                  <a:gd name="T36" fmla="*/ 187 w 1439"/>
                  <a:gd name="T37" fmla="*/ 770 h 1461"/>
                  <a:gd name="T38" fmla="*/ 155 w 1439"/>
                  <a:gd name="T39" fmla="*/ 545 h 1461"/>
                  <a:gd name="T40" fmla="*/ 155 w 1439"/>
                  <a:gd name="T41" fmla="*/ 456 h 1461"/>
                  <a:gd name="T42" fmla="*/ 328 w 1439"/>
                  <a:gd name="T43" fmla="*/ 132 h 1461"/>
                  <a:gd name="T44" fmla="*/ 661 w 1439"/>
                  <a:gd name="T45" fmla="*/ 4 h 1461"/>
                  <a:gd name="T46" fmla="*/ 719 w 1439"/>
                  <a:gd name="T47" fmla="*/ 2 h 1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39" h="1461">
                    <a:moveTo>
                      <a:pt x="719" y="2"/>
                    </a:moveTo>
                    <a:cubicBezTo>
                      <a:pt x="861" y="0"/>
                      <a:pt x="1002" y="44"/>
                      <a:pt x="1110" y="132"/>
                    </a:cubicBezTo>
                    <a:cubicBezTo>
                      <a:pt x="1204" y="212"/>
                      <a:pt x="1256" y="343"/>
                      <a:pt x="1284" y="456"/>
                    </a:cubicBezTo>
                    <a:lnTo>
                      <a:pt x="1284" y="545"/>
                    </a:lnTo>
                    <a:cubicBezTo>
                      <a:pt x="1270" y="620"/>
                      <a:pt x="1256" y="695"/>
                      <a:pt x="1251" y="770"/>
                    </a:cubicBezTo>
                    <a:cubicBezTo>
                      <a:pt x="1397" y="761"/>
                      <a:pt x="1439" y="893"/>
                      <a:pt x="1312" y="972"/>
                    </a:cubicBezTo>
                    <a:cubicBezTo>
                      <a:pt x="1261" y="1005"/>
                      <a:pt x="1206" y="973"/>
                      <a:pt x="1195" y="989"/>
                    </a:cubicBezTo>
                    <a:cubicBezTo>
                      <a:pt x="1126" y="1088"/>
                      <a:pt x="1087" y="1122"/>
                      <a:pt x="1038" y="1150"/>
                    </a:cubicBezTo>
                    <a:cubicBezTo>
                      <a:pt x="930" y="1212"/>
                      <a:pt x="790" y="1217"/>
                      <a:pt x="790" y="1217"/>
                    </a:cubicBezTo>
                    <a:cubicBezTo>
                      <a:pt x="783" y="1232"/>
                      <a:pt x="790" y="1336"/>
                      <a:pt x="790" y="1336"/>
                    </a:cubicBezTo>
                    <a:cubicBezTo>
                      <a:pt x="821" y="1343"/>
                      <a:pt x="847" y="1351"/>
                      <a:pt x="870" y="1359"/>
                    </a:cubicBezTo>
                    <a:cubicBezTo>
                      <a:pt x="854" y="1427"/>
                      <a:pt x="731" y="1446"/>
                      <a:pt x="731" y="1446"/>
                    </a:cubicBezTo>
                    <a:cubicBezTo>
                      <a:pt x="731" y="1446"/>
                      <a:pt x="651" y="1461"/>
                      <a:pt x="569" y="1359"/>
                    </a:cubicBezTo>
                    <a:cubicBezTo>
                      <a:pt x="591" y="1351"/>
                      <a:pt x="617" y="1343"/>
                      <a:pt x="649" y="1336"/>
                    </a:cubicBezTo>
                    <a:cubicBezTo>
                      <a:pt x="649" y="1336"/>
                      <a:pt x="656" y="1232"/>
                      <a:pt x="648" y="1217"/>
                    </a:cubicBezTo>
                    <a:cubicBezTo>
                      <a:pt x="648" y="1217"/>
                      <a:pt x="524" y="1212"/>
                      <a:pt x="416" y="1150"/>
                    </a:cubicBezTo>
                    <a:cubicBezTo>
                      <a:pt x="367" y="1122"/>
                      <a:pt x="312" y="1088"/>
                      <a:pt x="244" y="989"/>
                    </a:cubicBezTo>
                    <a:cubicBezTo>
                      <a:pt x="233" y="973"/>
                      <a:pt x="178" y="1005"/>
                      <a:pt x="126" y="972"/>
                    </a:cubicBezTo>
                    <a:cubicBezTo>
                      <a:pt x="0" y="893"/>
                      <a:pt x="42" y="761"/>
                      <a:pt x="187" y="770"/>
                    </a:cubicBezTo>
                    <a:cubicBezTo>
                      <a:pt x="183" y="695"/>
                      <a:pt x="169" y="620"/>
                      <a:pt x="155" y="545"/>
                    </a:cubicBezTo>
                    <a:lnTo>
                      <a:pt x="155" y="456"/>
                    </a:lnTo>
                    <a:cubicBezTo>
                      <a:pt x="183" y="343"/>
                      <a:pt x="234" y="212"/>
                      <a:pt x="328" y="132"/>
                    </a:cubicBezTo>
                    <a:cubicBezTo>
                      <a:pt x="422" y="56"/>
                      <a:pt x="540" y="13"/>
                      <a:pt x="661" y="4"/>
                    </a:cubicBezTo>
                    <a:lnTo>
                      <a:pt x="719" y="2"/>
                    </a:lnTo>
                  </a:path>
                </a:pathLst>
              </a:custGeom>
              <a:solidFill>
                <a:srgbClr val="FCDA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0" name="Freeform 77"/>
              <p:cNvSpPr>
                <a:spLocks/>
              </p:cNvSpPr>
              <p:nvPr/>
            </p:nvSpPr>
            <p:spPr bwMode="auto">
              <a:xfrm>
                <a:off x="8061326" y="4856163"/>
                <a:ext cx="71438" cy="39688"/>
              </a:xfrm>
              <a:custGeom>
                <a:avLst/>
                <a:gdLst>
                  <a:gd name="T0" fmla="*/ 47 w 93"/>
                  <a:gd name="T1" fmla="*/ 39 h 51"/>
                  <a:gd name="T2" fmla="*/ 89 w 93"/>
                  <a:gd name="T3" fmla="*/ 11 h 51"/>
                  <a:gd name="T4" fmla="*/ 59 w 93"/>
                  <a:gd name="T5" fmla="*/ 8 h 51"/>
                  <a:gd name="T6" fmla="*/ 15 w 93"/>
                  <a:gd name="T7" fmla="*/ 24 h 51"/>
                  <a:gd name="T8" fmla="*/ 10 w 93"/>
                  <a:gd name="T9" fmla="*/ 47 h 51"/>
                  <a:gd name="T10" fmla="*/ 37 w 93"/>
                  <a:gd name="T11" fmla="*/ 43 h 51"/>
                  <a:gd name="T12" fmla="*/ 47 w 93"/>
                  <a:gd name="T13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51">
                    <a:moveTo>
                      <a:pt x="47" y="39"/>
                    </a:moveTo>
                    <a:cubicBezTo>
                      <a:pt x="64" y="33"/>
                      <a:pt x="93" y="22"/>
                      <a:pt x="89" y="11"/>
                    </a:cubicBezTo>
                    <a:cubicBezTo>
                      <a:pt x="85" y="0"/>
                      <a:pt x="66" y="7"/>
                      <a:pt x="59" y="8"/>
                    </a:cubicBezTo>
                    <a:cubicBezTo>
                      <a:pt x="43" y="11"/>
                      <a:pt x="27" y="12"/>
                      <a:pt x="15" y="24"/>
                    </a:cubicBezTo>
                    <a:cubicBezTo>
                      <a:pt x="9" y="30"/>
                      <a:pt x="0" y="42"/>
                      <a:pt x="10" y="47"/>
                    </a:cubicBezTo>
                    <a:cubicBezTo>
                      <a:pt x="19" y="51"/>
                      <a:pt x="28" y="47"/>
                      <a:pt x="37" y="43"/>
                    </a:cubicBezTo>
                    <a:cubicBezTo>
                      <a:pt x="39" y="43"/>
                      <a:pt x="43" y="41"/>
                      <a:pt x="47" y="39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1" name="Freeform 78"/>
              <p:cNvSpPr>
                <a:spLocks/>
              </p:cNvSpPr>
              <p:nvPr/>
            </p:nvSpPr>
            <p:spPr bwMode="auto">
              <a:xfrm>
                <a:off x="8091488" y="5033963"/>
                <a:ext cx="50800" cy="74613"/>
              </a:xfrm>
              <a:custGeom>
                <a:avLst/>
                <a:gdLst>
                  <a:gd name="T0" fmla="*/ 41 w 67"/>
                  <a:gd name="T1" fmla="*/ 91 h 98"/>
                  <a:gd name="T2" fmla="*/ 56 w 67"/>
                  <a:gd name="T3" fmla="*/ 30 h 98"/>
                  <a:gd name="T4" fmla="*/ 35 w 67"/>
                  <a:gd name="T5" fmla="*/ 4 h 98"/>
                  <a:gd name="T6" fmla="*/ 6 w 67"/>
                  <a:gd name="T7" fmla="*/ 20 h 98"/>
                  <a:gd name="T8" fmla="*/ 41 w 67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8">
                    <a:moveTo>
                      <a:pt x="41" y="91"/>
                    </a:moveTo>
                    <a:cubicBezTo>
                      <a:pt x="67" y="86"/>
                      <a:pt x="63" y="48"/>
                      <a:pt x="56" y="30"/>
                    </a:cubicBezTo>
                    <a:cubicBezTo>
                      <a:pt x="52" y="20"/>
                      <a:pt x="45" y="8"/>
                      <a:pt x="35" y="4"/>
                    </a:cubicBezTo>
                    <a:cubicBezTo>
                      <a:pt x="23" y="0"/>
                      <a:pt x="10" y="9"/>
                      <a:pt x="6" y="20"/>
                    </a:cubicBezTo>
                    <a:cubicBezTo>
                      <a:pt x="0" y="42"/>
                      <a:pt x="6" y="98"/>
                      <a:pt x="41" y="91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2" name="Freeform 79"/>
              <p:cNvSpPr>
                <a:spLocks/>
              </p:cNvSpPr>
              <p:nvPr/>
            </p:nvSpPr>
            <p:spPr bwMode="auto">
              <a:xfrm>
                <a:off x="8188326" y="4986338"/>
                <a:ext cx="103188" cy="238125"/>
              </a:xfrm>
              <a:custGeom>
                <a:avLst/>
                <a:gdLst>
                  <a:gd name="T0" fmla="*/ 72 w 135"/>
                  <a:gd name="T1" fmla="*/ 0 h 312"/>
                  <a:gd name="T2" fmla="*/ 75 w 135"/>
                  <a:gd name="T3" fmla="*/ 19 h 312"/>
                  <a:gd name="T4" fmla="*/ 90 w 135"/>
                  <a:gd name="T5" fmla="*/ 68 h 312"/>
                  <a:gd name="T6" fmla="*/ 111 w 135"/>
                  <a:gd name="T7" fmla="*/ 136 h 312"/>
                  <a:gd name="T8" fmla="*/ 130 w 135"/>
                  <a:gd name="T9" fmla="*/ 216 h 312"/>
                  <a:gd name="T10" fmla="*/ 135 w 135"/>
                  <a:gd name="T11" fmla="*/ 259 h 312"/>
                  <a:gd name="T12" fmla="*/ 132 w 135"/>
                  <a:gd name="T13" fmla="*/ 281 h 312"/>
                  <a:gd name="T14" fmla="*/ 128 w 135"/>
                  <a:gd name="T15" fmla="*/ 292 h 312"/>
                  <a:gd name="T16" fmla="*/ 124 w 135"/>
                  <a:gd name="T17" fmla="*/ 298 h 312"/>
                  <a:gd name="T18" fmla="*/ 123 w 135"/>
                  <a:gd name="T19" fmla="*/ 298 h 312"/>
                  <a:gd name="T20" fmla="*/ 122 w 135"/>
                  <a:gd name="T21" fmla="*/ 299 h 312"/>
                  <a:gd name="T22" fmla="*/ 121 w 135"/>
                  <a:gd name="T23" fmla="*/ 300 h 312"/>
                  <a:gd name="T24" fmla="*/ 119 w 135"/>
                  <a:gd name="T25" fmla="*/ 302 h 312"/>
                  <a:gd name="T26" fmla="*/ 115 w 135"/>
                  <a:gd name="T27" fmla="*/ 305 h 312"/>
                  <a:gd name="T28" fmla="*/ 110 w 135"/>
                  <a:gd name="T29" fmla="*/ 308 h 312"/>
                  <a:gd name="T30" fmla="*/ 98 w 135"/>
                  <a:gd name="T31" fmla="*/ 311 h 312"/>
                  <a:gd name="T32" fmla="*/ 78 w 135"/>
                  <a:gd name="T33" fmla="*/ 309 h 312"/>
                  <a:gd name="T34" fmla="*/ 46 w 135"/>
                  <a:gd name="T35" fmla="*/ 293 h 312"/>
                  <a:gd name="T36" fmla="*/ 24 w 135"/>
                  <a:gd name="T37" fmla="*/ 274 h 312"/>
                  <a:gd name="T38" fmla="*/ 10 w 135"/>
                  <a:gd name="T39" fmla="*/ 257 h 312"/>
                  <a:gd name="T40" fmla="*/ 2 w 135"/>
                  <a:gd name="T41" fmla="*/ 244 h 312"/>
                  <a:gd name="T42" fmla="*/ 0 w 135"/>
                  <a:gd name="T43" fmla="*/ 240 h 312"/>
                  <a:gd name="T44" fmla="*/ 12 w 135"/>
                  <a:gd name="T45" fmla="*/ 254 h 312"/>
                  <a:gd name="T46" fmla="*/ 51 w 135"/>
                  <a:gd name="T47" fmla="*/ 285 h 312"/>
                  <a:gd name="T48" fmla="*/ 80 w 135"/>
                  <a:gd name="T49" fmla="*/ 297 h 312"/>
                  <a:gd name="T50" fmla="*/ 96 w 135"/>
                  <a:gd name="T51" fmla="*/ 297 h 312"/>
                  <a:gd name="T52" fmla="*/ 103 w 135"/>
                  <a:gd name="T53" fmla="*/ 295 h 312"/>
                  <a:gd name="T54" fmla="*/ 106 w 135"/>
                  <a:gd name="T55" fmla="*/ 294 h 312"/>
                  <a:gd name="T56" fmla="*/ 110 w 135"/>
                  <a:gd name="T57" fmla="*/ 290 h 312"/>
                  <a:gd name="T58" fmla="*/ 118 w 135"/>
                  <a:gd name="T59" fmla="*/ 259 h 312"/>
                  <a:gd name="T60" fmla="*/ 114 w 135"/>
                  <a:gd name="T61" fmla="*/ 219 h 312"/>
                  <a:gd name="T62" fmla="*/ 97 w 135"/>
                  <a:gd name="T63" fmla="*/ 140 h 312"/>
                  <a:gd name="T64" fmla="*/ 80 w 135"/>
                  <a:gd name="T65" fmla="*/ 70 h 312"/>
                  <a:gd name="T66" fmla="*/ 72 w 135"/>
                  <a:gd name="T67" fmla="*/ 20 h 312"/>
                  <a:gd name="T68" fmla="*/ 72 w 135"/>
                  <a:gd name="T6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5" h="312">
                    <a:moveTo>
                      <a:pt x="72" y="0"/>
                    </a:moveTo>
                    <a:cubicBezTo>
                      <a:pt x="72" y="0"/>
                      <a:pt x="73" y="8"/>
                      <a:pt x="75" y="19"/>
                    </a:cubicBezTo>
                    <a:cubicBezTo>
                      <a:pt x="78" y="31"/>
                      <a:pt x="83" y="48"/>
                      <a:pt x="90" y="68"/>
                    </a:cubicBezTo>
                    <a:cubicBezTo>
                      <a:pt x="95" y="88"/>
                      <a:pt x="103" y="111"/>
                      <a:pt x="111" y="136"/>
                    </a:cubicBezTo>
                    <a:cubicBezTo>
                      <a:pt x="118" y="161"/>
                      <a:pt x="125" y="188"/>
                      <a:pt x="130" y="216"/>
                    </a:cubicBezTo>
                    <a:cubicBezTo>
                      <a:pt x="133" y="230"/>
                      <a:pt x="135" y="245"/>
                      <a:pt x="135" y="259"/>
                    </a:cubicBezTo>
                    <a:cubicBezTo>
                      <a:pt x="135" y="266"/>
                      <a:pt x="134" y="274"/>
                      <a:pt x="132" y="281"/>
                    </a:cubicBezTo>
                    <a:cubicBezTo>
                      <a:pt x="131" y="285"/>
                      <a:pt x="130" y="289"/>
                      <a:pt x="128" y="292"/>
                    </a:cubicBezTo>
                    <a:cubicBezTo>
                      <a:pt x="127" y="294"/>
                      <a:pt x="125" y="296"/>
                      <a:pt x="124" y="298"/>
                    </a:cubicBezTo>
                    <a:lnTo>
                      <a:pt x="123" y="298"/>
                    </a:lnTo>
                    <a:cubicBezTo>
                      <a:pt x="122" y="300"/>
                      <a:pt x="123" y="299"/>
                      <a:pt x="122" y="299"/>
                    </a:cubicBezTo>
                    <a:lnTo>
                      <a:pt x="121" y="300"/>
                    </a:lnTo>
                    <a:lnTo>
                      <a:pt x="119" y="302"/>
                    </a:lnTo>
                    <a:lnTo>
                      <a:pt x="115" y="305"/>
                    </a:lnTo>
                    <a:lnTo>
                      <a:pt x="110" y="308"/>
                    </a:lnTo>
                    <a:cubicBezTo>
                      <a:pt x="106" y="310"/>
                      <a:pt x="102" y="310"/>
                      <a:pt x="98" y="311"/>
                    </a:cubicBezTo>
                    <a:cubicBezTo>
                      <a:pt x="91" y="312"/>
                      <a:pt x="84" y="311"/>
                      <a:pt x="78" y="309"/>
                    </a:cubicBezTo>
                    <a:cubicBezTo>
                      <a:pt x="65" y="305"/>
                      <a:pt x="55" y="299"/>
                      <a:pt x="46" y="293"/>
                    </a:cubicBezTo>
                    <a:cubicBezTo>
                      <a:pt x="37" y="287"/>
                      <a:pt x="30" y="280"/>
                      <a:pt x="24" y="274"/>
                    </a:cubicBezTo>
                    <a:cubicBezTo>
                      <a:pt x="18" y="267"/>
                      <a:pt x="13" y="262"/>
                      <a:pt x="10" y="257"/>
                    </a:cubicBezTo>
                    <a:cubicBezTo>
                      <a:pt x="6" y="252"/>
                      <a:pt x="4" y="247"/>
                      <a:pt x="2" y="244"/>
                    </a:cubicBezTo>
                    <a:cubicBezTo>
                      <a:pt x="1" y="241"/>
                      <a:pt x="0" y="240"/>
                      <a:pt x="0" y="240"/>
                    </a:cubicBezTo>
                    <a:cubicBezTo>
                      <a:pt x="0" y="240"/>
                      <a:pt x="4" y="246"/>
                      <a:pt x="12" y="254"/>
                    </a:cubicBezTo>
                    <a:cubicBezTo>
                      <a:pt x="20" y="263"/>
                      <a:pt x="34" y="275"/>
                      <a:pt x="51" y="285"/>
                    </a:cubicBezTo>
                    <a:cubicBezTo>
                      <a:pt x="60" y="290"/>
                      <a:pt x="70" y="295"/>
                      <a:pt x="80" y="297"/>
                    </a:cubicBezTo>
                    <a:cubicBezTo>
                      <a:pt x="86" y="298"/>
                      <a:pt x="91" y="298"/>
                      <a:pt x="96" y="297"/>
                    </a:cubicBezTo>
                    <a:cubicBezTo>
                      <a:pt x="99" y="296"/>
                      <a:pt x="101" y="296"/>
                      <a:pt x="103" y="295"/>
                    </a:cubicBezTo>
                    <a:lnTo>
                      <a:pt x="106" y="294"/>
                    </a:lnTo>
                    <a:lnTo>
                      <a:pt x="110" y="290"/>
                    </a:lnTo>
                    <a:cubicBezTo>
                      <a:pt x="118" y="285"/>
                      <a:pt x="118" y="272"/>
                      <a:pt x="118" y="259"/>
                    </a:cubicBezTo>
                    <a:cubicBezTo>
                      <a:pt x="118" y="246"/>
                      <a:pt x="116" y="233"/>
                      <a:pt x="114" y="219"/>
                    </a:cubicBezTo>
                    <a:cubicBezTo>
                      <a:pt x="109" y="192"/>
                      <a:pt x="103" y="165"/>
                      <a:pt x="97" y="140"/>
                    </a:cubicBezTo>
                    <a:cubicBezTo>
                      <a:pt x="90" y="114"/>
                      <a:pt x="85" y="91"/>
                      <a:pt x="80" y="70"/>
                    </a:cubicBezTo>
                    <a:cubicBezTo>
                      <a:pt x="76" y="50"/>
                      <a:pt x="74" y="32"/>
                      <a:pt x="72" y="20"/>
                    </a:cubicBezTo>
                    <a:cubicBezTo>
                      <a:pt x="71" y="7"/>
                      <a:pt x="72" y="0"/>
                      <a:pt x="72" y="0"/>
                    </a:cubicBezTo>
                  </a:path>
                </a:pathLst>
              </a:custGeom>
              <a:solidFill>
                <a:srgbClr val="F8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3" name="Freeform 80"/>
              <p:cNvSpPr>
                <a:spLocks/>
              </p:cNvSpPr>
              <p:nvPr/>
            </p:nvSpPr>
            <p:spPr bwMode="auto">
              <a:xfrm>
                <a:off x="8320088" y="4856163"/>
                <a:ext cx="71438" cy="39688"/>
              </a:xfrm>
              <a:custGeom>
                <a:avLst/>
                <a:gdLst>
                  <a:gd name="T0" fmla="*/ 46 w 94"/>
                  <a:gd name="T1" fmla="*/ 39 h 51"/>
                  <a:gd name="T2" fmla="*/ 4 w 94"/>
                  <a:gd name="T3" fmla="*/ 11 h 51"/>
                  <a:gd name="T4" fmla="*/ 35 w 94"/>
                  <a:gd name="T5" fmla="*/ 8 h 51"/>
                  <a:gd name="T6" fmla="*/ 78 w 94"/>
                  <a:gd name="T7" fmla="*/ 24 h 51"/>
                  <a:gd name="T8" fmla="*/ 83 w 94"/>
                  <a:gd name="T9" fmla="*/ 47 h 51"/>
                  <a:gd name="T10" fmla="*/ 56 w 94"/>
                  <a:gd name="T11" fmla="*/ 43 h 51"/>
                  <a:gd name="T12" fmla="*/ 46 w 94"/>
                  <a:gd name="T13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51">
                    <a:moveTo>
                      <a:pt x="46" y="39"/>
                    </a:moveTo>
                    <a:cubicBezTo>
                      <a:pt x="29" y="33"/>
                      <a:pt x="0" y="22"/>
                      <a:pt x="4" y="11"/>
                    </a:cubicBezTo>
                    <a:cubicBezTo>
                      <a:pt x="8" y="0"/>
                      <a:pt x="27" y="7"/>
                      <a:pt x="35" y="8"/>
                    </a:cubicBezTo>
                    <a:cubicBezTo>
                      <a:pt x="50" y="11"/>
                      <a:pt x="66" y="12"/>
                      <a:pt x="78" y="24"/>
                    </a:cubicBezTo>
                    <a:cubicBezTo>
                      <a:pt x="84" y="30"/>
                      <a:pt x="94" y="42"/>
                      <a:pt x="83" y="47"/>
                    </a:cubicBezTo>
                    <a:cubicBezTo>
                      <a:pt x="74" y="51"/>
                      <a:pt x="65" y="47"/>
                      <a:pt x="56" y="43"/>
                    </a:cubicBezTo>
                    <a:cubicBezTo>
                      <a:pt x="54" y="43"/>
                      <a:pt x="51" y="41"/>
                      <a:pt x="46" y="39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4" name="Freeform 81"/>
              <p:cNvSpPr>
                <a:spLocks/>
              </p:cNvSpPr>
              <p:nvPr/>
            </p:nvSpPr>
            <p:spPr bwMode="auto">
              <a:xfrm>
                <a:off x="8310563" y="5033963"/>
                <a:ext cx="50800" cy="74613"/>
              </a:xfrm>
              <a:custGeom>
                <a:avLst/>
                <a:gdLst>
                  <a:gd name="T0" fmla="*/ 26 w 67"/>
                  <a:gd name="T1" fmla="*/ 91 h 98"/>
                  <a:gd name="T2" fmla="*/ 11 w 67"/>
                  <a:gd name="T3" fmla="*/ 30 h 98"/>
                  <a:gd name="T4" fmla="*/ 32 w 67"/>
                  <a:gd name="T5" fmla="*/ 4 h 98"/>
                  <a:gd name="T6" fmla="*/ 61 w 67"/>
                  <a:gd name="T7" fmla="*/ 20 h 98"/>
                  <a:gd name="T8" fmla="*/ 26 w 67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8">
                    <a:moveTo>
                      <a:pt x="26" y="91"/>
                    </a:moveTo>
                    <a:cubicBezTo>
                      <a:pt x="0" y="86"/>
                      <a:pt x="4" y="48"/>
                      <a:pt x="11" y="30"/>
                    </a:cubicBezTo>
                    <a:cubicBezTo>
                      <a:pt x="15" y="20"/>
                      <a:pt x="22" y="8"/>
                      <a:pt x="32" y="4"/>
                    </a:cubicBezTo>
                    <a:cubicBezTo>
                      <a:pt x="44" y="0"/>
                      <a:pt x="57" y="9"/>
                      <a:pt x="61" y="20"/>
                    </a:cubicBezTo>
                    <a:cubicBezTo>
                      <a:pt x="67" y="42"/>
                      <a:pt x="61" y="98"/>
                      <a:pt x="26" y="91"/>
                    </a:cubicBez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5" name="Freeform 82"/>
              <p:cNvSpPr>
                <a:spLocks/>
              </p:cNvSpPr>
              <p:nvPr/>
            </p:nvSpPr>
            <p:spPr bwMode="auto">
              <a:xfrm>
                <a:off x="8072438" y="5238751"/>
                <a:ext cx="331788" cy="82550"/>
              </a:xfrm>
              <a:custGeom>
                <a:avLst/>
                <a:gdLst>
                  <a:gd name="T0" fmla="*/ 0 w 436"/>
                  <a:gd name="T1" fmla="*/ 0 h 107"/>
                  <a:gd name="T2" fmla="*/ 14 w 436"/>
                  <a:gd name="T3" fmla="*/ 16 h 107"/>
                  <a:gd name="T4" fmla="*/ 32 w 436"/>
                  <a:gd name="T5" fmla="*/ 32 h 107"/>
                  <a:gd name="T6" fmla="*/ 44 w 436"/>
                  <a:gd name="T7" fmla="*/ 41 h 107"/>
                  <a:gd name="T8" fmla="*/ 58 w 436"/>
                  <a:gd name="T9" fmla="*/ 50 h 107"/>
                  <a:gd name="T10" fmla="*/ 91 w 436"/>
                  <a:gd name="T11" fmla="*/ 67 h 107"/>
                  <a:gd name="T12" fmla="*/ 130 w 436"/>
                  <a:gd name="T13" fmla="*/ 80 h 107"/>
                  <a:gd name="T14" fmla="*/ 151 w 436"/>
                  <a:gd name="T15" fmla="*/ 84 h 107"/>
                  <a:gd name="T16" fmla="*/ 173 w 436"/>
                  <a:gd name="T17" fmla="*/ 88 h 107"/>
                  <a:gd name="T18" fmla="*/ 218 w 436"/>
                  <a:gd name="T19" fmla="*/ 90 h 107"/>
                  <a:gd name="T20" fmla="*/ 264 w 436"/>
                  <a:gd name="T21" fmla="*/ 88 h 107"/>
                  <a:gd name="T22" fmla="*/ 286 w 436"/>
                  <a:gd name="T23" fmla="*/ 85 h 107"/>
                  <a:gd name="T24" fmla="*/ 307 w 436"/>
                  <a:gd name="T25" fmla="*/ 80 h 107"/>
                  <a:gd name="T26" fmla="*/ 379 w 436"/>
                  <a:gd name="T27" fmla="*/ 51 h 107"/>
                  <a:gd name="T28" fmla="*/ 393 w 436"/>
                  <a:gd name="T29" fmla="*/ 42 h 107"/>
                  <a:gd name="T30" fmla="*/ 405 w 436"/>
                  <a:gd name="T31" fmla="*/ 33 h 107"/>
                  <a:gd name="T32" fmla="*/ 422 w 436"/>
                  <a:gd name="T33" fmla="*/ 16 h 107"/>
                  <a:gd name="T34" fmla="*/ 436 w 436"/>
                  <a:gd name="T35" fmla="*/ 0 h 107"/>
                  <a:gd name="T36" fmla="*/ 425 w 436"/>
                  <a:gd name="T37" fmla="*/ 18 h 107"/>
                  <a:gd name="T38" fmla="*/ 409 w 436"/>
                  <a:gd name="T39" fmla="*/ 38 h 107"/>
                  <a:gd name="T40" fmla="*/ 385 w 436"/>
                  <a:gd name="T41" fmla="*/ 59 h 107"/>
                  <a:gd name="T42" fmla="*/ 311 w 436"/>
                  <a:gd name="T43" fmla="*/ 95 h 107"/>
                  <a:gd name="T44" fmla="*/ 289 w 436"/>
                  <a:gd name="T45" fmla="*/ 100 h 107"/>
                  <a:gd name="T46" fmla="*/ 266 w 436"/>
                  <a:gd name="T47" fmla="*/ 104 h 107"/>
                  <a:gd name="T48" fmla="*/ 219 w 436"/>
                  <a:gd name="T49" fmla="*/ 107 h 107"/>
                  <a:gd name="T50" fmla="*/ 171 w 436"/>
                  <a:gd name="T51" fmla="*/ 104 h 107"/>
                  <a:gd name="T52" fmla="*/ 148 w 436"/>
                  <a:gd name="T53" fmla="*/ 100 h 107"/>
                  <a:gd name="T54" fmla="*/ 126 w 436"/>
                  <a:gd name="T55" fmla="*/ 94 h 107"/>
                  <a:gd name="T56" fmla="*/ 86 w 436"/>
                  <a:gd name="T57" fmla="*/ 78 h 107"/>
                  <a:gd name="T58" fmla="*/ 53 w 436"/>
                  <a:gd name="T59" fmla="*/ 58 h 107"/>
                  <a:gd name="T60" fmla="*/ 28 w 436"/>
                  <a:gd name="T61" fmla="*/ 37 h 107"/>
                  <a:gd name="T62" fmla="*/ 12 w 436"/>
                  <a:gd name="T63" fmla="*/ 18 h 107"/>
                  <a:gd name="T64" fmla="*/ 0 w 436"/>
                  <a:gd name="T6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6" h="107">
                    <a:moveTo>
                      <a:pt x="0" y="0"/>
                    </a:moveTo>
                    <a:cubicBezTo>
                      <a:pt x="0" y="0"/>
                      <a:pt x="5" y="6"/>
                      <a:pt x="14" y="16"/>
                    </a:cubicBezTo>
                    <a:cubicBezTo>
                      <a:pt x="19" y="21"/>
                      <a:pt x="25" y="26"/>
                      <a:pt x="32" y="32"/>
                    </a:cubicBezTo>
                    <a:cubicBezTo>
                      <a:pt x="36" y="35"/>
                      <a:pt x="40" y="38"/>
                      <a:pt x="44" y="41"/>
                    </a:cubicBezTo>
                    <a:cubicBezTo>
                      <a:pt x="49" y="44"/>
                      <a:pt x="53" y="47"/>
                      <a:pt x="58" y="50"/>
                    </a:cubicBezTo>
                    <a:cubicBezTo>
                      <a:pt x="68" y="56"/>
                      <a:pt x="79" y="62"/>
                      <a:pt x="91" y="67"/>
                    </a:cubicBezTo>
                    <a:cubicBezTo>
                      <a:pt x="103" y="72"/>
                      <a:pt x="116" y="76"/>
                      <a:pt x="130" y="80"/>
                    </a:cubicBezTo>
                    <a:cubicBezTo>
                      <a:pt x="137" y="82"/>
                      <a:pt x="144" y="83"/>
                      <a:pt x="151" y="84"/>
                    </a:cubicBezTo>
                    <a:cubicBezTo>
                      <a:pt x="158" y="86"/>
                      <a:pt x="166" y="87"/>
                      <a:pt x="173" y="88"/>
                    </a:cubicBezTo>
                    <a:cubicBezTo>
                      <a:pt x="188" y="90"/>
                      <a:pt x="204" y="90"/>
                      <a:pt x="218" y="90"/>
                    </a:cubicBezTo>
                    <a:cubicBezTo>
                      <a:pt x="234" y="90"/>
                      <a:pt x="250" y="90"/>
                      <a:pt x="264" y="88"/>
                    </a:cubicBezTo>
                    <a:cubicBezTo>
                      <a:pt x="272" y="87"/>
                      <a:pt x="279" y="86"/>
                      <a:pt x="286" y="85"/>
                    </a:cubicBezTo>
                    <a:cubicBezTo>
                      <a:pt x="293" y="84"/>
                      <a:pt x="300" y="83"/>
                      <a:pt x="307" y="80"/>
                    </a:cubicBezTo>
                    <a:cubicBezTo>
                      <a:pt x="335" y="74"/>
                      <a:pt x="360" y="64"/>
                      <a:pt x="379" y="51"/>
                    </a:cubicBezTo>
                    <a:cubicBezTo>
                      <a:pt x="384" y="48"/>
                      <a:pt x="389" y="45"/>
                      <a:pt x="393" y="42"/>
                    </a:cubicBezTo>
                    <a:cubicBezTo>
                      <a:pt x="397" y="39"/>
                      <a:pt x="401" y="36"/>
                      <a:pt x="405" y="33"/>
                    </a:cubicBezTo>
                    <a:cubicBezTo>
                      <a:pt x="412" y="27"/>
                      <a:pt x="418" y="21"/>
                      <a:pt x="422" y="16"/>
                    </a:cubicBezTo>
                    <a:cubicBezTo>
                      <a:pt x="432" y="6"/>
                      <a:pt x="436" y="0"/>
                      <a:pt x="436" y="0"/>
                    </a:cubicBezTo>
                    <a:cubicBezTo>
                      <a:pt x="436" y="0"/>
                      <a:pt x="433" y="7"/>
                      <a:pt x="425" y="18"/>
                    </a:cubicBezTo>
                    <a:cubicBezTo>
                      <a:pt x="421" y="24"/>
                      <a:pt x="416" y="31"/>
                      <a:pt x="409" y="38"/>
                    </a:cubicBezTo>
                    <a:cubicBezTo>
                      <a:pt x="402" y="45"/>
                      <a:pt x="394" y="52"/>
                      <a:pt x="385" y="59"/>
                    </a:cubicBezTo>
                    <a:cubicBezTo>
                      <a:pt x="365" y="73"/>
                      <a:pt x="340" y="86"/>
                      <a:pt x="311" y="95"/>
                    </a:cubicBezTo>
                    <a:cubicBezTo>
                      <a:pt x="304" y="97"/>
                      <a:pt x="297" y="99"/>
                      <a:pt x="289" y="100"/>
                    </a:cubicBezTo>
                    <a:cubicBezTo>
                      <a:pt x="281" y="102"/>
                      <a:pt x="274" y="103"/>
                      <a:pt x="266" y="104"/>
                    </a:cubicBezTo>
                    <a:cubicBezTo>
                      <a:pt x="250" y="106"/>
                      <a:pt x="234" y="106"/>
                      <a:pt x="219" y="107"/>
                    </a:cubicBezTo>
                    <a:cubicBezTo>
                      <a:pt x="202" y="106"/>
                      <a:pt x="187" y="106"/>
                      <a:pt x="171" y="104"/>
                    </a:cubicBezTo>
                    <a:cubicBezTo>
                      <a:pt x="163" y="103"/>
                      <a:pt x="156" y="101"/>
                      <a:pt x="148" y="100"/>
                    </a:cubicBezTo>
                    <a:cubicBezTo>
                      <a:pt x="141" y="98"/>
                      <a:pt x="133" y="96"/>
                      <a:pt x="126" y="94"/>
                    </a:cubicBezTo>
                    <a:cubicBezTo>
                      <a:pt x="112" y="90"/>
                      <a:pt x="98" y="84"/>
                      <a:pt x="86" y="78"/>
                    </a:cubicBezTo>
                    <a:cubicBezTo>
                      <a:pt x="74" y="72"/>
                      <a:pt x="62" y="65"/>
                      <a:pt x="53" y="58"/>
                    </a:cubicBezTo>
                    <a:cubicBezTo>
                      <a:pt x="43" y="51"/>
                      <a:pt x="35" y="44"/>
                      <a:pt x="28" y="37"/>
                    </a:cubicBezTo>
                    <a:cubicBezTo>
                      <a:pt x="21" y="30"/>
                      <a:pt x="16" y="23"/>
                      <a:pt x="12" y="18"/>
                    </a:cubicBezTo>
                    <a:cubicBezTo>
                      <a:pt x="3" y="7"/>
                      <a:pt x="0" y="0"/>
                      <a:pt x="0" y="0"/>
                    </a:cubicBezTo>
                  </a:path>
                </a:pathLst>
              </a:custGeom>
              <a:solidFill>
                <a:srgbClr val="F8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6" name="Freeform 83"/>
              <p:cNvSpPr>
                <a:spLocks/>
              </p:cNvSpPr>
              <p:nvPr/>
            </p:nvSpPr>
            <p:spPr bwMode="auto">
              <a:xfrm>
                <a:off x="7769226" y="5165726"/>
                <a:ext cx="69850" cy="107950"/>
              </a:xfrm>
              <a:custGeom>
                <a:avLst/>
                <a:gdLst>
                  <a:gd name="T0" fmla="*/ 87 w 91"/>
                  <a:gd name="T1" fmla="*/ 90 h 142"/>
                  <a:gd name="T2" fmla="*/ 13 w 91"/>
                  <a:gd name="T3" fmla="*/ 21 h 142"/>
                  <a:gd name="T4" fmla="*/ 1 w 91"/>
                  <a:gd name="T5" fmla="*/ 53 h 142"/>
                  <a:gd name="T6" fmla="*/ 46 w 91"/>
                  <a:gd name="T7" fmla="*/ 132 h 142"/>
                  <a:gd name="T8" fmla="*/ 87 w 91"/>
                  <a:gd name="T9" fmla="*/ 9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42">
                    <a:moveTo>
                      <a:pt x="87" y="90"/>
                    </a:moveTo>
                    <a:cubicBezTo>
                      <a:pt x="82" y="50"/>
                      <a:pt x="48" y="0"/>
                      <a:pt x="13" y="21"/>
                    </a:cubicBezTo>
                    <a:cubicBezTo>
                      <a:pt x="3" y="27"/>
                      <a:pt x="2" y="43"/>
                      <a:pt x="1" y="53"/>
                    </a:cubicBezTo>
                    <a:cubicBezTo>
                      <a:pt x="0" y="83"/>
                      <a:pt x="14" y="123"/>
                      <a:pt x="46" y="132"/>
                    </a:cubicBezTo>
                    <a:cubicBezTo>
                      <a:pt x="81" y="142"/>
                      <a:pt x="91" y="118"/>
                      <a:pt x="87" y="90"/>
                    </a:cubicBezTo>
                    <a:close/>
                  </a:path>
                </a:pathLst>
              </a:custGeom>
              <a:solidFill>
                <a:srgbClr val="FAB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7" name="Freeform 84"/>
              <p:cNvSpPr>
                <a:spLocks/>
              </p:cNvSpPr>
              <p:nvPr/>
            </p:nvSpPr>
            <p:spPr bwMode="auto">
              <a:xfrm>
                <a:off x="8624888" y="5165726"/>
                <a:ext cx="69850" cy="107950"/>
              </a:xfrm>
              <a:custGeom>
                <a:avLst/>
                <a:gdLst>
                  <a:gd name="T0" fmla="*/ 4 w 91"/>
                  <a:gd name="T1" fmla="*/ 90 h 142"/>
                  <a:gd name="T2" fmla="*/ 78 w 91"/>
                  <a:gd name="T3" fmla="*/ 21 h 142"/>
                  <a:gd name="T4" fmla="*/ 90 w 91"/>
                  <a:gd name="T5" fmla="*/ 53 h 142"/>
                  <a:gd name="T6" fmla="*/ 45 w 91"/>
                  <a:gd name="T7" fmla="*/ 132 h 142"/>
                  <a:gd name="T8" fmla="*/ 4 w 91"/>
                  <a:gd name="T9" fmla="*/ 9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42">
                    <a:moveTo>
                      <a:pt x="4" y="90"/>
                    </a:moveTo>
                    <a:cubicBezTo>
                      <a:pt x="9" y="50"/>
                      <a:pt x="43" y="0"/>
                      <a:pt x="78" y="21"/>
                    </a:cubicBezTo>
                    <a:cubicBezTo>
                      <a:pt x="88" y="27"/>
                      <a:pt x="89" y="43"/>
                      <a:pt x="90" y="53"/>
                    </a:cubicBezTo>
                    <a:cubicBezTo>
                      <a:pt x="91" y="83"/>
                      <a:pt x="77" y="123"/>
                      <a:pt x="45" y="132"/>
                    </a:cubicBezTo>
                    <a:cubicBezTo>
                      <a:pt x="10" y="142"/>
                      <a:pt x="0" y="118"/>
                      <a:pt x="4" y="90"/>
                    </a:cubicBezTo>
                    <a:close/>
                  </a:path>
                </a:pathLst>
              </a:custGeom>
              <a:solidFill>
                <a:srgbClr val="FAB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8" name="Freeform 85"/>
              <p:cNvSpPr>
                <a:spLocks/>
              </p:cNvSpPr>
              <p:nvPr/>
            </p:nvSpPr>
            <p:spPr bwMode="auto">
              <a:xfrm>
                <a:off x="7964488" y="5583238"/>
                <a:ext cx="534988" cy="328613"/>
              </a:xfrm>
              <a:custGeom>
                <a:avLst/>
                <a:gdLst>
                  <a:gd name="T0" fmla="*/ 699 w 703"/>
                  <a:gd name="T1" fmla="*/ 290 h 430"/>
                  <a:gd name="T2" fmla="*/ 660 w 703"/>
                  <a:gd name="T3" fmla="*/ 127 h 430"/>
                  <a:gd name="T4" fmla="*/ 501 w 703"/>
                  <a:gd name="T5" fmla="*/ 0 h 430"/>
                  <a:gd name="T6" fmla="*/ 351 w 703"/>
                  <a:gd name="T7" fmla="*/ 79 h 430"/>
                  <a:gd name="T8" fmla="*/ 200 w 703"/>
                  <a:gd name="T9" fmla="*/ 0 h 430"/>
                  <a:gd name="T10" fmla="*/ 41 w 703"/>
                  <a:gd name="T11" fmla="*/ 127 h 430"/>
                  <a:gd name="T12" fmla="*/ 2 w 703"/>
                  <a:gd name="T13" fmla="*/ 290 h 430"/>
                  <a:gd name="T14" fmla="*/ 7 w 703"/>
                  <a:gd name="T15" fmla="*/ 421 h 430"/>
                  <a:gd name="T16" fmla="*/ 151 w 703"/>
                  <a:gd name="T17" fmla="*/ 426 h 430"/>
                  <a:gd name="T18" fmla="*/ 419 w 703"/>
                  <a:gd name="T19" fmla="*/ 427 h 430"/>
                  <a:gd name="T20" fmla="*/ 552 w 703"/>
                  <a:gd name="T21" fmla="*/ 426 h 430"/>
                  <a:gd name="T22" fmla="*/ 699 w 703"/>
                  <a:gd name="T23" fmla="*/ 417 h 430"/>
                  <a:gd name="T24" fmla="*/ 699 w 703"/>
                  <a:gd name="T25" fmla="*/ 29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3" h="430">
                    <a:moveTo>
                      <a:pt x="699" y="290"/>
                    </a:moveTo>
                    <a:cubicBezTo>
                      <a:pt x="695" y="227"/>
                      <a:pt x="684" y="162"/>
                      <a:pt x="660" y="127"/>
                    </a:cubicBezTo>
                    <a:cubicBezTo>
                      <a:pt x="620" y="71"/>
                      <a:pt x="588" y="31"/>
                      <a:pt x="501" y="0"/>
                    </a:cubicBezTo>
                    <a:cubicBezTo>
                      <a:pt x="467" y="58"/>
                      <a:pt x="382" y="79"/>
                      <a:pt x="351" y="79"/>
                    </a:cubicBezTo>
                    <a:cubicBezTo>
                      <a:pt x="292" y="79"/>
                      <a:pt x="219" y="36"/>
                      <a:pt x="200" y="0"/>
                    </a:cubicBezTo>
                    <a:cubicBezTo>
                      <a:pt x="113" y="31"/>
                      <a:pt x="81" y="71"/>
                      <a:pt x="41" y="127"/>
                    </a:cubicBezTo>
                    <a:cubicBezTo>
                      <a:pt x="17" y="162"/>
                      <a:pt x="6" y="227"/>
                      <a:pt x="2" y="290"/>
                    </a:cubicBezTo>
                    <a:cubicBezTo>
                      <a:pt x="0" y="336"/>
                      <a:pt x="3" y="390"/>
                      <a:pt x="7" y="421"/>
                    </a:cubicBezTo>
                    <a:cubicBezTo>
                      <a:pt x="8" y="430"/>
                      <a:pt x="74" y="426"/>
                      <a:pt x="151" y="426"/>
                    </a:cubicBezTo>
                    <a:cubicBezTo>
                      <a:pt x="198" y="426"/>
                      <a:pt x="419" y="427"/>
                      <a:pt x="419" y="427"/>
                    </a:cubicBezTo>
                    <a:cubicBezTo>
                      <a:pt x="455" y="427"/>
                      <a:pt x="471" y="426"/>
                      <a:pt x="552" y="426"/>
                    </a:cubicBezTo>
                    <a:cubicBezTo>
                      <a:pt x="628" y="426"/>
                      <a:pt x="698" y="427"/>
                      <a:pt x="699" y="417"/>
                    </a:cubicBezTo>
                    <a:cubicBezTo>
                      <a:pt x="703" y="387"/>
                      <a:pt x="701" y="336"/>
                      <a:pt x="699" y="290"/>
                    </a:cubicBezTo>
                    <a:close/>
                  </a:path>
                </a:pathLst>
              </a:custGeom>
              <a:solidFill>
                <a:srgbClr val="C42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9" name="Freeform 86"/>
              <p:cNvSpPr>
                <a:spLocks/>
              </p:cNvSpPr>
              <p:nvPr/>
            </p:nvSpPr>
            <p:spPr bwMode="auto">
              <a:xfrm>
                <a:off x="8135938" y="5576888"/>
                <a:ext cx="185738" cy="333375"/>
              </a:xfrm>
              <a:custGeom>
                <a:avLst/>
                <a:gdLst>
                  <a:gd name="T0" fmla="*/ 117 w 117"/>
                  <a:gd name="T1" fmla="*/ 210 h 210"/>
                  <a:gd name="T2" fmla="*/ 0 w 117"/>
                  <a:gd name="T3" fmla="*/ 210 h 210"/>
                  <a:gd name="T4" fmla="*/ 1 w 117"/>
                  <a:gd name="T5" fmla="*/ 2 h 210"/>
                  <a:gd name="T6" fmla="*/ 117 w 117"/>
                  <a:gd name="T7" fmla="*/ 0 h 210"/>
                  <a:gd name="T8" fmla="*/ 117 w 117"/>
                  <a:gd name="T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210">
                    <a:moveTo>
                      <a:pt x="117" y="210"/>
                    </a:moveTo>
                    <a:lnTo>
                      <a:pt x="0" y="210"/>
                    </a:lnTo>
                    <a:lnTo>
                      <a:pt x="1" y="2"/>
                    </a:lnTo>
                    <a:lnTo>
                      <a:pt x="117" y="0"/>
                    </a:lnTo>
                    <a:lnTo>
                      <a:pt x="117" y="210"/>
                    </a:lnTo>
                    <a:close/>
                  </a:path>
                </a:pathLst>
              </a:custGeom>
              <a:solidFill>
                <a:srgbClr val="FBFB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0" name="Freeform 87"/>
              <p:cNvSpPr>
                <a:spLocks/>
              </p:cNvSpPr>
              <p:nvPr/>
            </p:nvSpPr>
            <p:spPr bwMode="auto">
              <a:xfrm>
                <a:off x="7964488" y="5813426"/>
                <a:ext cx="173038" cy="96838"/>
              </a:xfrm>
              <a:custGeom>
                <a:avLst/>
                <a:gdLst>
                  <a:gd name="T0" fmla="*/ 0 w 109"/>
                  <a:gd name="T1" fmla="*/ 0 h 61"/>
                  <a:gd name="T2" fmla="*/ 0 w 109"/>
                  <a:gd name="T3" fmla="*/ 60 h 61"/>
                  <a:gd name="T4" fmla="*/ 109 w 109"/>
                  <a:gd name="T5" fmla="*/ 61 h 61"/>
                  <a:gd name="T6" fmla="*/ 109 w 109"/>
                  <a:gd name="T7" fmla="*/ 17 h 61"/>
                  <a:gd name="T8" fmla="*/ 0 w 109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61">
                    <a:moveTo>
                      <a:pt x="0" y="0"/>
                    </a:moveTo>
                    <a:lnTo>
                      <a:pt x="0" y="60"/>
                    </a:lnTo>
                    <a:lnTo>
                      <a:pt x="109" y="61"/>
                    </a:lnTo>
                    <a:lnTo>
                      <a:pt x="109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1" name="Freeform 88"/>
              <p:cNvSpPr>
                <a:spLocks/>
              </p:cNvSpPr>
              <p:nvPr/>
            </p:nvSpPr>
            <p:spPr bwMode="auto">
              <a:xfrm>
                <a:off x="7964488" y="5726113"/>
                <a:ext cx="173038" cy="120650"/>
              </a:xfrm>
              <a:custGeom>
                <a:avLst/>
                <a:gdLst>
                  <a:gd name="T0" fmla="*/ 16 w 226"/>
                  <a:gd name="T1" fmla="*/ 0 h 158"/>
                  <a:gd name="T2" fmla="*/ 226 w 226"/>
                  <a:gd name="T3" fmla="*/ 42 h 158"/>
                  <a:gd name="T4" fmla="*/ 226 w 226"/>
                  <a:gd name="T5" fmla="*/ 151 h 158"/>
                  <a:gd name="T6" fmla="*/ 0 w 226"/>
                  <a:gd name="T7" fmla="*/ 115 h 158"/>
                  <a:gd name="T8" fmla="*/ 16 w 226"/>
                  <a:gd name="T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58">
                    <a:moveTo>
                      <a:pt x="16" y="0"/>
                    </a:moveTo>
                    <a:cubicBezTo>
                      <a:pt x="16" y="0"/>
                      <a:pt x="58" y="35"/>
                      <a:pt x="226" y="42"/>
                    </a:cubicBezTo>
                    <a:lnTo>
                      <a:pt x="226" y="151"/>
                    </a:lnTo>
                    <a:cubicBezTo>
                      <a:pt x="226" y="151"/>
                      <a:pt x="81" y="158"/>
                      <a:pt x="0" y="115"/>
                    </a:cubicBezTo>
                    <a:cubicBezTo>
                      <a:pt x="0" y="115"/>
                      <a:pt x="5" y="33"/>
                      <a:pt x="16" y="0"/>
                    </a:cubicBezTo>
                    <a:close/>
                  </a:path>
                </a:pathLst>
              </a:custGeom>
              <a:solidFill>
                <a:srgbClr val="E6F5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2" name="Freeform 89"/>
              <p:cNvSpPr>
                <a:spLocks/>
              </p:cNvSpPr>
              <p:nvPr/>
            </p:nvSpPr>
            <p:spPr bwMode="auto">
              <a:xfrm>
                <a:off x="7948613" y="5672138"/>
                <a:ext cx="90488" cy="238125"/>
              </a:xfrm>
              <a:custGeom>
                <a:avLst/>
                <a:gdLst>
                  <a:gd name="T0" fmla="*/ 69 w 118"/>
                  <a:gd name="T1" fmla="*/ 0 h 311"/>
                  <a:gd name="T2" fmla="*/ 116 w 118"/>
                  <a:gd name="T3" fmla="*/ 311 h 311"/>
                  <a:gd name="T4" fmla="*/ 21 w 118"/>
                  <a:gd name="T5" fmla="*/ 310 h 311"/>
                  <a:gd name="T6" fmla="*/ 69 w 118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311">
                    <a:moveTo>
                      <a:pt x="69" y="0"/>
                    </a:moveTo>
                    <a:cubicBezTo>
                      <a:pt x="69" y="0"/>
                      <a:pt x="118" y="53"/>
                      <a:pt x="116" y="311"/>
                    </a:cubicBezTo>
                    <a:lnTo>
                      <a:pt x="21" y="310"/>
                    </a:lnTo>
                    <a:cubicBezTo>
                      <a:pt x="21" y="310"/>
                      <a:pt x="0" y="85"/>
                      <a:pt x="69" y="0"/>
                    </a:cubicBezTo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3" name="Freeform 90"/>
              <p:cNvSpPr>
                <a:spLocks/>
              </p:cNvSpPr>
              <p:nvPr/>
            </p:nvSpPr>
            <p:spPr bwMode="auto">
              <a:xfrm>
                <a:off x="8321676" y="5813426"/>
                <a:ext cx="174625" cy="95250"/>
              </a:xfrm>
              <a:custGeom>
                <a:avLst/>
                <a:gdLst>
                  <a:gd name="T0" fmla="*/ 110 w 110"/>
                  <a:gd name="T1" fmla="*/ 0 h 60"/>
                  <a:gd name="T2" fmla="*/ 110 w 110"/>
                  <a:gd name="T3" fmla="*/ 60 h 60"/>
                  <a:gd name="T4" fmla="*/ 0 w 110"/>
                  <a:gd name="T5" fmla="*/ 60 h 60"/>
                  <a:gd name="T6" fmla="*/ 0 w 110"/>
                  <a:gd name="T7" fmla="*/ 16 h 60"/>
                  <a:gd name="T8" fmla="*/ 110 w 110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60">
                    <a:moveTo>
                      <a:pt x="110" y="0"/>
                    </a:moveTo>
                    <a:lnTo>
                      <a:pt x="110" y="60"/>
                    </a:lnTo>
                    <a:lnTo>
                      <a:pt x="0" y="60"/>
                    </a:lnTo>
                    <a:lnTo>
                      <a:pt x="0" y="16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4" name="Freeform 91"/>
              <p:cNvSpPr>
                <a:spLocks/>
              </p:cNvSpPr>
              <p:nvPr/>
            </p:nvSpPr>
            <p:spPr bwMode="auto">
              <a:xfrm>
                <a:off x="8321676" y="5726113"/>
                <a:ext cx="174625" cy="120650"/>
              </a:xfrm>
              <a:custGeom>
                <a:avLst/>
                <a:gdLst>
                  <a:gd name="T0" fmla="*/ 213 w 228"/>
                  <a:gd name="T1" fmla="*/ 0 h 158"/>
                  <a:gd name="T2" fmla="*/ 0 w 228"/>
                  <a:gd name="T3" fmla="*/ 41 h 158"/>
                  <a:gd name="T4" fmla="*/ 0 w 228"/>
                  <a:gd name="T5" fmla="*/ 151 h 158"/>
                  <a:gd name="T6" fmla="*/ 228 w 228"/>
                  <a:gd name="T7" fmla="*/ 115 h 158"/>
                  <a:gd name="T8" fmla="*/ 213 w 228"/>
                  <a:gd name="T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" h="158">
                    <a:moveTo>
                      <a:pt x="213" y="0"/>
                    </a:moveTo>
                    <a:cubicBezTo>
                      <a:pt x="213" y="0"/>
                      <a:pt x="168" y="34"/>
                      <a:pt x="0" y="41"/>
                    </a:cubicBezTo>
                    <a:lnTo>
                      <a:pt x="0" y="151"/>
                    </a:lnTo>
                    <a:cubicBezTo>
                      <a:pt x="0" y="151"/>
                      <a:pt x="148" y="158"/>
                      <a:pt x="228" y="115"/>
                    </a:cubicBezTo>
                    <a:cubicBezTo>
                      <a:pt x="228" y="115"/>
                      <a:pt x="223" y="33"/>
                      <a:pt x="213" y="0"/>
                    </a:cubicBezTo>
                    <a:close/>
                  </a:path>
                </a:pathLst>
              </a:custGeom>
              <a:solidFill>
                <a:srgbClr val="E6F5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5" name="Freeform 92"/>
              <p:cNvSpPr>
                <a:spLocks/>
              </p:cNvSpPr>
              <p:nvPr/>
            </p:nvSpPr>
            <p:spPr bwMode="auto">
              <a:xfrm>
                <a:off x="8424863" y="5667376"/>
                <a:ext cx="87313" cy="241300"/>
              </a:xfrm>
              <a:custGeom>
                <a:avLst/>
                <a:gdLst>
                  <a:gd name="T0" fmla="*/ 43 w 114"/>
                  <a:gd name="T1" fmla="*/ 0 h 316"/>
                  <a:gd name="T2" fmla="*/ 2 w 114"/>
                  <a:gd name="T3" fmla="*/ 315 h 316"/>
                  <a:gd name="T4" fmla="*/ 95 w 114"/>
                  <a:gd name="T5" fmla="*/ 316 h 316"/>
                  <a:gd name="T6" fmla="*/ 43 w 114"/>
                  <a:gd name="T7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316">
                    <a:moveTo>
                      <a:pt x="43" y="0"/>
                    </a:moveTo>
                    <a:cubicBezTo>
                      <a:pt x="43" y="0"/>
                      <a:pt x="0" y="57"/>
                      <a:pt x="2" y="315"/>
                    </a:cubicBezTo>
                    <a:lnTo>
                      <a:pt x="95" y="316"/>
                    </a:lnTo>
                    <a:cubicBezTo>
                      <a:pt x="95" y="316"/>
                      <a:pt x="114" y="76"/>
                      <a:pt x="43" y="0"/>
                    </a:cubicBezTo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6" name="Oval 93"/>
              <p:cNvSpPr>
                <a:spLocks noChangeArrowheads="1"/>
              </p:cNvSpPr>
              <p:nvPr/>
            </p:nvSpPr>
            <p:spPr bwMode="auto">
              <a:xfrm>
                <a:off x="8375651" y="5781676"/>
                <a:ext cx="23813" cy="25400"/>
              </a:xfrm>
              <a:prstGeom prst="ellipse">
                <a:avLst/>
              </a:prstGeom>
              <a:solidFill>
                <a:srgbClr val="2F38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7" name="Freeform 94"/>
              <p:cNvSpPr>
                <a:spLocks/>
              </p:cNvSpPr>
              <p:nvPr/>
            </p:nvSpPr>
            <p:spPr bwMode="auto">
              <a:xfrm>
                <a:off x="8132763" y="5594351"/>
                <a:ext cx="200025" cy="42863"/>
              </a:xfrm>
              <a:custGeom>
                <a:avLst/>
                <a:gdLst>
                  <a:gd name="T0" fmla="*/ 130 w 263"/>
                  <a:gd name="T1" fmla="*/ 56 h 56"/>
                  <a:gd name="T2" fmla="*/ 0 w 263"/>
                  <a:gd name="T3" fmla="*/ 11 h 56"/>
                  <a:gd name="T4" fmla="*/ 13 w 263"/>
                  <a:gd name="T5" fmla="*/ 1 h 56"/>
                  <a:gd name="T6" fmla="*/ 130 w 263"/>
                  <a:gd name="T7" fmla="*/ 40 h 56"/>
                  <a:gd name="T8" fmla="*/ 252 w 263"/>
                  <a:gd name="T9" fmla="*/ 0 h 56"/>
                  <a:gd name="T10" fmla="*/ 263 w 263"/>
                  <a:gd name="T11" fmla="*/ 12 h 56"/>
                  <a:gd name="T12" fmla="*/ 130 w 263"/>
                  <a:gd name="T1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3" h="56">
                    <a:moveTo>
                      <a:pt x="130" y="56"/>
                    </a:moveTo>
                    <a:cubicBezTo>
                      <a:pt x="37" y="56"/>
                      <a:pt x="1" y="13"/>
                      <a:pt x="0" y="11"/>
                    </a:cubicBezTo>
                    <a:lnTo>
                      <a:pt x="13" y="1"/>
                    </a:lnTo>
                    <a:cubicBezTo>
                      <a:pt x="13" y="1"/>
                      <a:pt x="45" y="40"/>
                      <a:pt x="130" y="40"/>
                    </a:cubicBezTo>
                    <a:cubicBezTo>
                      <a:pt x="207" y="40"/>
                      <a:pt x="251" y="0"/>
                      <a:pt x="252" y="0"/>
                    </a:cubicBezTo>
                    <a:lnTo>
                      <a:pt x="263" y="12"/>
                    </a:lnTo>
                    <a:cubicBezTo>
                      <a:pt x="261" y="14"/>
                      <a:pt x="214" y="56"/>
                      <a:pt x="130" y="56"/>
                    </a:cubicBezTo>
                  </a:path>
                </a:pathLst>
              </a:custGeom>
              <a:solidFill>
                <a:srgbClr val="485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8" name="Freeform 95"/>
              <p:cNvSpPr>
                <a:spLocks/>
              </p:cNvSpPr>
              <p:nvPr/>
            </p:nvSpPr>
            <p:spPr bwMode="auto">
              <a:xfrm>
                <a:off x="8061326" y="5503863"/>
                <a:ext cx="119063" cy="236538"/>
              </a:xfrm>
              <a:custGeom>
                <a:avLst/>
                <a:gdLst>
                  <a:gd name="T0" fmla="*/ 156 w 156"/>
                  <a:gd name="T1" fmla="*/ 2 h 310"/>
                  <a:gd name="T2" fmla="*/ 58 w 156"/>
                  <a:gd name="T3" fmla="*/ 33 h 310"/>
                  <a:gd name="T4" fmla="*/ 3 w 156"/>
                  <a:gd name="T5" fmla="*/ 155 h 310"/>
                  <a:gd name="T6" fmla="*/ 67 w 156"/>
                  <a:gd name="T7" fmla="*/ 138 h 310"/>
                  <a:gd name="T8" fmla="*/ 100 w 156"/>
                  <a:gd name="T9" fmla="*/ 310 h 310"/>
                  <a:gd name="T10" fmla="*/ 107 w 156"/>
                  <a:gd name="T11" fmla="*/ 126 h 310"/>
                  <a:gd name="T12" fmla="*/ 153 w 156"/>
                  <a:gd name="T13" fmla="*/ 85 h 310"/>
                  <a:gd name="T14" fmla="*/ 156 w 156"/>
                  <a:gd name="T15" fmla="*/ 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" h="310">
                    <a:moveTo>
                      <a:pt x="156" y="2"/>
                    </a:moveTo>
                    <a:cubicBezTo>
                      <a:pt x="115" y="0"/>
                      <a:pt x="76" y="24"/>
                      <a:pt x="58" y="33"/>
                    </a:cubicBezTo>
                    <a:cubicBezTo>
                      <a:pt x="48" y="60"/>
                      <a:pt x="6" y="125"/>
                      <a:pt x="3" y="155"/>
                    </a:cubicBezTo>
                    <a:cubicBezTo>
                      <a:pt x="0" y="201"/>
                      <a:pt x="56" y="163"/>
                      <a:pt x="67" y="138"/>
                    </a:cubicBezTo>
                    <a:cubicBezTo>
                      <a:pt x="81" y="203"/>
                      <a:pt x="87" y="245"/>
                      <a:pt x="100" y="310"/>
                    </a:cubicBezTo>
                    <a:cubicBezTo>
                      <a:pt x="100" y="156"/>
                      <a:pt x="101" y="201"/>
                      <a:pt x="107" y="126"/>
                    </a:cubicBezTo>
                    <a:cubicBezTo>
                      <a:pt x="116" y="106"/>
                      <a:pt x="132" y="91"/>
                      <a:pt x="153" y="85"/>
                    </a:cubicBezTo>
                    <a:lnTo>
                      <a:pt x="156" y="2"/>
                    </a:lnTo>
                    <a:close/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9" name="Freeform 96"/>
              <p:cNvSpPr>
                <a:spLocks/>
              </p:cNvSpPr>
              <p:nvPr/>
            </p:nvSpPr>
            <p:spPr bwMode="auto">
              <a:xfrm>
                <a:off x="8281988" y="5503863"/>
                <a:ext cx="120650" cy="234950"/>
              </a:xfrm>
              <a:custGeom>
                <a:avLst/>
                <a:gdLst>
                  <a:gd name="T0" fmla="*/ 0 w 157"/>
                  <a:gd name="T1" fmla="*/ 2 h 308"/>
                  <a:gd name="T2" fmla="*/ 102 w 157"/>
                  <a:gd name="T3" fmla="*/ 33 h 308"/>
                  <a:gd name="T4" fmla="*/ 154 w 157"/>
                  <a:gd name="T5" fmla="*/ 147 h 308"/>
                  <a:gd name="T6" fmla="*/ 92 w 157"/>
                  <a:gd name="T7" fmla="*/ 139 h 308"/>
                  <a:gd name="T8" fmla="*/ 52 w 157"/>
                  <a:gd name="T9" fmla="*/ 308 h 308"/>
                  <a:gd name="T10" fmla="*/ 48 w 157"/>
                  <a:gd name="T11" fmla="*/ 123 h 308"/>
                  <a:gd name="T12" fmla="*/ 3 w 157"/>
                  <a:gd name="T13" fmla="*/ 85 h 308"/>
                  <a:gd name="T14" fmla="*/ 0 w 157"/>
                  <a:gd name="T15" fmla="*/ 2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7" h="308">
                    <a:moveTo>
                      <a:pt x="0" y="2"/>
                    </a:moveTo>
                    <a:cubicBezTo>
                      <a:pt x="41" y="0"/>
                      <a:pt x="84" y="24"/>
                      <a:pt x="102" y="33"/>
                    </a:cubicBezTo>
                    <a:cubicBezTo>
                      <a:pt x="112" y="60"/>
                      <a:pt x="151" y="116"/>
                      <a:pt x="154" y="147"/>
                    </a:cubicBezTo>
                    <a:cubicBezTo>
                      <a:pt x="157" y="192"/>
                      <a:pt x="103" y="164"/>
                      <a:pt x="92" y="139"/>
                    </a:cubicBezTo>
                    <a:cubicBezTo>
                      <a:pt x="79" y="204"/>
                      <a:pt x="65" y="244"/>
                      <a:pt x="52" y="308"/>
                    </a:cubicBezTo>
                    <a:cubicBezTo>
                      <a:pt x="52" y="155"/>
                      <a:pt x="54" y="198"/>
                      <a:pt x="48" y="123"/>
                    </a:cubicBezTo>
                    <a:cubicBezTo>
                      <a:pt x="39" y="104"/>
                      <a:pt x="24" y="91"/>
                      <a:pt x="3" y="85"/>
                    </a:cubicBezTo>
                    <a:lnTo>
                      <a:pt x="0" y="2"/>
                    </a:lnTo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918" name="Freeform 100"/>
            <p:cNvSpPr>
              <a:spLocks/>
            </p:cNvSpPr>
            <p:nvPr/>
          </p:nvSpPr>
          <p:spPr bwMode="auto">
            <a:xfrm>
              <a:off x="7541332" y="-515711"/>
              <a:ext cx="966788" cy="735013"/>
            </a:xfrm>
            <a:custGeom>
              <a:avLst/>
              <a:gdLst>
                <a:gd name="T0" fmla="*/ 245 w 1269"/>
                <a:gd name="T1" fmla="*/ 161 h 965"/>
                <a:gd name="T2" fmla="*/ 532 w 1269"/>
                <a:gd name="T3" fmla="*/ 45 h 965"/>
                <a:gd name="T4" fmla="*/ 935 w 1269"/>
                <a:gd name="T5" fmla="*/ 0 h 965"/>
                <a:gd name="T6" fmla="*/ 893 w 1269"/>
                <a:gd name="T7" fmla="*/ 102 h 965"/>
                <a:gd name="T8" fmla="*/ 1007 w 1269"/>
                <a:gd name="T9" fmla="*/ 14 h 965"/>
                <a:gd name="T10" fmla="*/ 994 w 1269"/>
                <a:gd name="T11" fmla="*/ 108 h 965"/>
                <a:gd name="T12" fmla="*/ 1057 w 1269"/>
                <a:gd name="T13" fmla="*/ 63 h 965"/>
                <a:gd name="T14" fmla="*/ 1133 w 1269"/>
                <a:gd name="T15" fmla="*/ 228 h 965"/>
                <a:gd name="T16" fmla="*/ 1238 w 1269"/>
                <a:gd name="T17" fmla="*/ 443 h 965"/>
                <a:gd name="T18" fmla="*/ 1254 w 1269"/>
                <a:gd name="T19" fmla="*/ 740 h 965"/>
                <a:gd name="T20" fmla="*/ 1142 w 1269"/>
                <a:gd name="T21" fmla="*/ 925 h 965"/>
                <a:gd name="T22" fmla="*/ 1130 w 1269"/>
                <a:gd name="T23" fmla="*/ 680 h 965"/>
                <a:gd name="T24" fmla="*/ 1081 w 1269"/>
                <a:gd name="T25" fmla="*/ 492 h 965"/>
                <a:gd name="T26" fmla="*/ 961 w 1269"/>
                <a:gd name="T27" fmla="*/ 303 h 965"/>
                <a:gd name="T28" fmla="*/ 842 w 1269"/>
                <a:gd name="T29" fmla="*/ 387 h 965"/>
                <a:gd name="T30" fmla="*/ 855 w 1269"/>
                <a:gd name="T31" fmla="*/ 269 h 965"/>
                <a:gd name="T32" fmla="*/ 429 w 1269"/>
                <a:gd name="T33" fmla="*/ 428 h 965"/>
                <a:gd name="T34" fmla="*/ 459 w 1269"/>
                <a:gd name="T35" fmla="*/ 383 h 965"/>
                <a:gd name="T36" fmla="*/ 340 w 1269"/>
                <a:gd name="T37" fmla="*/ 434 h 965"/>
                <a:gd name="T38" fmla="*/ 345 w 1269"/>
                <a:gd name="T39" fmla="*/ 388 h 965"/>
                <a:gd name="T40" fmla="*/ 277 w 1269"/>
                <a:gd name="T41" fmla="*/ 451 h 965"/>
                <a:gd name="T42" fmla="*/ 268 w 1269"/>
                <a:gd name="T43" fmla="*/ 335 h 965"/>
                <a:gd name="T44" fmla="*/ 148 w 1269"/>
                <a:gd name="T45" fmla="*/ 571 h 965"/>
                <a:gd name="T46" fmla="*/ 112 w 1269"/>
                <a:gd name="T47" fmla="*/ 964 h 965"/>
                <a:gd name="T48" fmla="*/ 46 w 1269"/>
                <a:gd name="T49" fmla="*/ 893 h 965"/>
                <a:gd name="T50" fmla="*/ 17 w 1269"/>
                <a:gd name="T51" fmla="*/ 778 h 965"/>
                <a:gd name="T52" fmla="*/ 3 w 1269"/>
                <a:gd name="T53" fmla="*/ 601 h 965"/>
                <a:gd name="T54" fmla="*/ 39 w 1269"/>
                <a:gd name="T55" fmla="*/ 433 h 965"/>
                <a:gd name="T56" fmla="*/ 245 w 1269"/>
                <a:gd name="T57" fmla="*/ 161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69" h="965">
                  <a:moveTo>
                    <a:pt x="245" y="161"/>
                  </a:moveTo>
                  <a:cubicBezTo>
                    <a:pt x="328" y="99"/>
                    <a:pt x="426" y="58"/>
                    <a:pt x="532" y="45"/>
                  </a:cubicBezTo>
                  <a:cubicBezTo>
                    <a:pt x="657" y="29"/>
                    <a:pt x="829" y="88"/>
                    <a:pt x="935" y="0"/>
                  </a:cubicBezTo>
                  <a:cubicBezTo>
                    <a:pt x="933" y="37"/>
                    <a:pt x="913" y="73"/>
                    <a:pt x="893" y="102"/>
                  </a:cubicBezTo>
                  <a:cubicBezTo>
                    <a:pt x="932" y="78"/>
                    <a:pt x="979" y="51"/>
                    <a:pt x="1007" y="14"/>
                  </a:cubicBezTo>
                  <a:cubicBezTo>
                    <a:pt x="1015" y="46"/>
                    <a:pt x="1009" y="81"/>
                    <a:pt x="994" y="108"/>
                  </a:cubicBezTo>
                  <a:cubicBezTo>
                    <a:pt x="1014" y="95"/>
                    <a:pt x="1039" y="83"/>
                    <a:pt x="1057" y="63"/>
                  </a:cubicBezTo>
                  <a:cubicBezTo>
                    <a:pt x="1037" y="144"/>
                    <a:pt x="1089" y="190"/>
                    <a:pt x="1133" y="228"/>
                  </a:cubicBezTo>
                  <a:cubicBezTo>
                    <a:pt x="1196" y="282"/>
                    <a:pt x="1217" y="360"/>
                    <a:pt x="1238" y="443"/>
                  </a:cubicBezTo>
                  <a:cubicBezTo>
                    <a:pt x="1262" y="539"/>
                    <a:pt x="1269" y="641"/>
                    <a:pt x="1254" y="740"/>
                  </a:cubicBezTo>
                  <a:cubicBezTo>
                    <a:pt x="1245" y="795"/>
                    <a:pt x="1218" y="927"/>
                    <a:pt x="1142" y="925"/>
                  </a:cubicBezTo>
                  <a:cubicBezTo>
                    <a:pt x="1142" y="925"/>
                    <a:pt x="1132" y="697"/>
                    <a:pt x="1130" y="680"/>
                  </a:cubicBezTo>
                  <a:cubicBezTo>
                    <a:pt x="1122" y="616"/>
                    <a:pt x="1109" y="551"/>
                    <a:pt x="1081" y="492"/>
                  </a:cubicBezTo>
                  <a:cubicBezTo>
                    <a:pt x="1071" y="470"/>
                    <a:pt x="965" y="298"/>
                    <a:pt x="961" y="303"/>
                  </a:cubicBezTo>
                  <a:cubicBezTo>
                    <a:pt x="932" y="341"/>
                    <a:pt x="886" y="370"/>
                    <a:pt x="842" y="387"/>
                  </a:cubicBezTo>
                  <a:cubicBezTo>
                    <a:pt x="855" y="351"/>
                    <a:pt x="863" y="308"/>
                    <a:pt x="855" y="269"/>
                  </a:cubicBezTo>
                  <a:cubicBezTo>
                    <a:pt x="791" y="389"/>
                    <a:pt x="559" y="436"/>
                    <a:pt x="429" y="428"/>
                  </a:cubicBezTo>
                  <a:cubicBezTo>
                    <a:pt x="441" y="415"/>
                    <a:pt x="449" y="394"/>
                    <a:pt x="459" y="383"/>
                  </a:cubicBezTo>
                  <a:cubicBezTo>
                    <a:pt x="419" y="399"/>
                    <a:pt x="382" y="428"/>
                    <a:pt x="340" y="434"/>
                  </a:cubicBezTo>
                  <a:cubicBezTo>
                    <a:pt x="343" y="422"/>
                    <a:pt x="342" y="400"/>
                    <a:pt x="345" y="388"/>
                  </a:cubicBezTo>
                  <a:cubicBezTo>
                    <a:pt x="327" y="409"/>
                    <a:pt x="302" y="435"/>
                    <a:pt x="277" y="451"/>
                  </a:cubicBezTo>
                  <a:cubicBezTo>
                    <a:pt x="270" y="413"/>
                    <a:pt x="262" y="375"/>
                    <a:pt x="268" y="335"/>
                  </a:cubicBezTo>
                  <a:cubicBezTo>
                    <a:pt x="204" y="402"/>
                    <a:pt x="169" y="483"/>
                    <a:pt x="148" y="571"/>
                  </a:cubicBezTo>
                  <a:cubicBezTo>
                    <a:pt x="121" y="680"/>
                    <a:pt x="102" y="851"/>
                    <a:pt x="112" y="964"/>
                  </a:cubicBezTo>
                  <a:cubicBezTo>
                    <a:pt x="78" y="965"/>
                    <a:pt x="56" y="920"/>
                    <a:pt x="46" y="893"/>
                  </a:cubicBezTo>
                  <a:cubicBezTo>
                    <a:pt x="32" y="857"/>
                    <a:pt x="25" y="816"/>
                    <a:pt x="17" y="778"/>
                  </a:cubicBezTo>
                  <a:cubicBezTo>
                    <a:pt x="5" y="723"/>
                    <a:pt x="0" y="657"/>
                    <a:pt x="3" y="601"/>
                  </a:cubicBezTo>
                  <a:cubicBezTo>
                    <a:pt x="7" y="543"/>
                    <a:pt x="19" y="486"/>
                    <a:pt x="39" y="433"/>
                  </a:cubicBezTo>
                  <a:cubicBezTo>
                    <a:pt x="79" y="324"/>
                    <a:pt x="152" y="229"/>
                    <a:pt x="245" y="161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02" name="모서리가 둥근 직사각형 101"/>
          <p:cNvSpPr/>
          <p:nvPr/>
        </p:nvSpPr>
        <p:spPr>
          <a:xfrm>
            <a:off x="5737862" y="2665967"/>
            <a:ext cx="716278" cy="402906"/>
          </a:xfrm>
          <a:prstGeom prst="roundRect">
            <a:avLst>
              <a:gd name="adj" fmla="val 18334"/>
            </a:avLst>
          </a:prstGeom>
          <a:noFill/>
          <a:ln w="38100">
            <a:solidFill>
              <a:srgbClr val="226B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모서리가 둥근 직사각형 102"/>
          <p:cNvSpPr/>
          <p:nvPr/>
        </p:nvSpPr>
        <p:spPr>
          <a:xfrm>
            <a:off x="5737862" y="3785827"/>
            <a:ext cx="716278" cy="402906"/>
          </a:xfrm>
          <a:prstGeom prst="roundRect">
            <a:avLst>
              <a:gd name="adj" fmla="val 18334"/>
            </a:avLst>
          </a:prstGeom>
          <a:noFill/>
          <a:ln w="38100">
            <a:solidFill>
              <a:srgbClr val="DC5A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모서리가 둥근 직사각형 103"/>
          <p:cNvSpPr/>
          <p:nvPr/>
        </p:nvSpPr>
        <p:spPr>
          <a:xfrm>
            <a:off x="5737862" y="4905686"/>
            <a:ext cx="716278" cy="402906"/>
          </a:xfrm>
          <a:prstGeom prst="roundRect">
            <a:avLst>
              <a:gd name="adj" fmla="val 18334"/>
            </a:avLst>
          </a:prstGeom>
          <a:noFill/>
          <a:ln w="38100">
            <a:solidFill>
              <a:srgbClr val="7D9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모서리가 둥근 직사각형 100"/>
          <p:cNvSpPr/>
          <p:nvPr/>
        </p:nvSpPr>
        <p:spPr>
          <a:xfrm>
            <a:off x="5737862" y="1546107"/>
            <a:ext cx="716278" cy="402906"/>
          </a:xfrm>
          <a:prstGeom prst="roundRect">
            <a:avLst>
              <a:gd name="adj" fmla="val 18334"/>
            </a:avLst>
          </a:prstGeom>
          <a:noFill/>
          <a:ln w="38100">
            <a:solidFill>
              <a:srgbClr val="E6B7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/>
          <p:cNvGrpSpPr/>
          <p:nvPr/>
        </p:nvGrpSpPr>
        <p:grpSpPr>
          <a:xfrm>
            <a:off x="5611229" y="2844625"/>
            <a:ext cx="972874" cy="1165645"/>
            <a:chOff x="5611229" y="2844625"/>
            <a:chExt cx="972874" cy="1165645"/>
          </a:xfrm>
        </p:grpSpPr>
        <p:sp>
          <p:nvSpPr>
            <p:cNvPr id="481" name="원호 480"/>
            <p:cNvSpPr/>
            <p:nvPr/>
          </p:nvSpPr>
          <p:spPr>
            <a:xfrm rot="16200000" flipH="1">
              <a:off x="5634089" y="2992040"/>
              <a:ext cx="157162" cy="157162"/>
            </a:xfrm>
            <a:prstGeom prst="arc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82" name="직선 연결선 481"/>
            <p:cNvCxnSpPr>
              <a:stCxn id="481" idx="0"/>
              <a:endCxn id="57" idx="2"/>
            </p:cNvCxnSpPr>
            <p:nvPr/>
          </p:nvCxnSpPr>
          <p:spPr>
            <a:xfrm flipV="1">
              <a:off x="5634089" y="2890345"/>
              <a:ext cx="0" cy="180276"/>
            </a:xfrm>
            <a:prstGeom prst="line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직선 연결선 484"/>
            <p:cNvCxnSpPr>
              <a:stCxn id="487" idx="2"/>
              <a:endCxn id="481" idx="2"/>
            </p:cNvCxnSpPr>
            <p:nvPr/>
          </p:nvCxnSpPr>
          <p:spPr>
            <a:xfrm flipH="1">
              <a:off x="5712670" y="3148592"/>
              <a:ext cx="304750" cy="610"/>
            </a:xfrm>
            <a:prstGeom prst="line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7" name="원호 486"/>
            <p:cNvSpPr/>
            <p:nvPr/>
          </p:nvSpPr>
          <p:spPr>
            <a:xfrm rot="16200000" flipV="1">
              <a:off x="5938839" y="3148592"/>
              <a:ext cx="157162" cy="157162"/>
            </a:xfrm>
            <a:prstGeom prst="arc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99" name="직선 연결선 498"/>
            <p:cNvCxnSpPr>
              <a:stCxn id="500" idx="0"/>
              <a:endCxn id="487" idx="0"/>
            </p:cNvCxnSpPr>
            <p:nvPr/>
          </p:nvCxnSpPr>
          <p:spPr>
            <a:xfrm flipV="1">
              <a:off x="6096000" y="3227173"/>
              <a:ext cx="1" cy="392296"/>
            </a:xfrm>
            <a:prstGeom prst="line">
              <a:avLst/>
            </a:prstGeom>
            <a:ln w="16510" cap="rnd">
              <a:gradFill flip="none" rotWithShape="1">
                <a:gsLst>
                  <a:gs pos="0">
                    <a:srgbClr val="DC5A02"/>
                  </a:gs>
                  <a:gs pos="100000">
                    <a:srgbClr val="226BB8"/>
                  </a:gs>
                </a:gsLst>
                <a:lin ang="54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0" name="원호 499"/>
            <p:cNvSpPr/>
            <p:nvPr/>
          </p:nvSpPr>
          <p:spPr>
            <a:xfrm rot="5400000" flipV="1">
              <a:off x="6096000" y="3540888"/>
              <a:ext cx="157162" cy="157162"/>
            </a:xfrm>
            <a:prstGeom prst="arc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원호 500"/>
            <p:cNvSpPr/>
            <p:nvPr/>
          </p:nvSpPr>
          <p:spPr>
            <a:xfrm rot="5400000" flipH="1">
              <a:off x="6404082" y="3699496"/>
              <a:ext cx="157162" cy="157162"/>
            </a:xfrm>
            <a:prstGeom prst="arc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02" name="직선 연결선 501"/>
            <p:cNvCxnSpPr>
              <a:stCxn id="501" idx="2"/>
              <a:endCxn id="500" idx="2"/>
            </p:cNvCxnSpPr>
            <p:nvPr/>
          </p:nvCxnSpPr>
          <p:spPr>
            <a:xfrm flipH="1" flipV="1">
              <a:off x="6174581" y="3698050"/>
              <a:ext cx="308082" cy="1446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직선 연결선 502"/>
            <p:cNvCxnSpPr>
              <a:stCxn id="501" idx="0"/>
              <a:endCxn id="60" idx="0"/>
            </p:cNvCxnSpPr>
            <p:nvPr/>
          </p:nvCxnSpPr>
          <p:spPr>
            <a:xfrm flipH="1">
              <a:off x="6561243" y="3778077"/>
              <a:ext cx="1" cy="186473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다이아몬드 56"/>
            <p:cNvSpPr/>
            <p:nvPr/>
          </p:nvSpPr>
          <p:spPr>
            <a:xfrm>
              <a:off x="5611229" y="2844625"/>
              <a:ext cx="45720" cy="45720"/>
            </a:xfrm>
            <a:prstGeom prst="diamond">
              <a:avLst/>
            </a:prstGeom>
            <a:solidFill>
              <a:srgbClr val="226BB8"/>
            </a:solidFill>
            <a:ln w="12700" cap="rnd">
              <a:solidFill>
                <a:srgbClr val="226BB8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다이아몬드 59"/>
            <p:cNvSpPr/>
            <p:nvPr/>
          </p:nvSpPr>
          <p:spPr>
            <a:xfrm>
              <a:off x="6538383" y="3964550"/>
              <a:ext cx="45720" cy="45720"/>
            </a:xfrm>
            <a:prstGeom prst="diamond">
              <a:avLst/>
            </a:prstGeom>
            <a:solidFill>
              <a:srgbClr val="DC5A02"/>
            </a:solidFill>
            <a:ln w="12700" cap="rnd">
              <a:solidFill>
                <a:srgbClr val="DC5A0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5611229" y="3964550"/>
            <a:ext cx="484772" cy="1165645"/>
            <a:chOff x="5611229" y="3964550"/>
            <a:chExt cx="484772" cy="1165645"/>
          </a:xfrm>
        </p:grpSpPr>
        <p:sp>
          <p:nvSpPr>
            <p:cNvPr id="506" name="원호 505"/>
            <p:cNvSpPr/>
            <p:nvPr/>
          </p:nvSpPr>
          <p:spPr>
            <a:xfrm rot="16200000" flipH="1">
              <a:off x="5634089" y="4111988"/>
              <a:ext cx="157162" cy="157162"/>
            </a:xfrm>
            <a:prstGeom prst="arc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07" name="직선 연결선 506"/>
            <p:cNvCxnSpPr>
              <a:stCxn id="506" idx="0"/>
              <a:endCxn id="59" idx="2"/>
            </p:cNvCxnSpPr>
            <p:nvPr/>
          </p:nvCxnSpPr>
          <p:spPr>
            <a:xfrm flipV="1">
              <a:off x="5634089" y="4010270"/>
              <a:ext cx="0" cy="180299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직선 연결선 507"/>
            <p:cNvCxnSpPr>
              <a:stCxn id="509" idx="2"/>
              <a:endCxn id="506" idx="2"/>
            </p:cNvCxnSpPr>
            <p:nvPr/>
          </p:nvCxnSpPr>
          <p:spPr>
            <a:xfrm flipH="1">
              <a:off x="5712670" y="4268540"/>
              <a:ext cx="304750" cy="610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9" name="원호 508"/>
            <p:cNvSpPr/>
            <p:nvPr/>
          </p:nvSpPr>
          <p:spPr>
            <a:xfrm rot="16200000" flipV="1">
              <a:off x="5938839" y="4268540"/>
              <a:ext cx="157162" cy="157162"/>
            </a:xfrm>
            <a:prstGeom prst="arc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10" name="직선 연결선 509"/>
            <p:cNvCxnSpPr>
              <a:stCxn id="515" idx="2"/>
              <a:endCxn id="509" idx="0"/>
            </p:cNvCxnSpPr>
            <p:nvPr/>
          </p:nvCxnSpPr>
          <p:spPr>
            <a:xfrm flipV="1">
              <a:off x="6096001" y="4347121"/>
              <a:ext cx="0" cy="394352"/>
            </a:xfrm>
            <a:prstGeom prst="line">
              <a:avLst/>
            </a:prstGeom>
            <a:ln w="16510" cap="rnd">
              <a:gradFill flip="none" rotWithShape="1">
                <a:gsLst>
                  <a:gs pos="0">
                    <a:srgbClr val="DC5A02"/>
                  </a:gs>
                  <a:gs pos="100000">
                    <a:srgbClr val="7D95B8"/>
                  </a:gs>
                </a:gsLst>
                <a:lin ang="162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직선 연결선 511"/>
            <p:cNvCxnSpPr>
              <a:stCxn id="61" idx="0"/>
              <a:endCxn id="513" idx="2"/>
            </p:cNvCxnSpPr>
            <p:nvPr/>
          </p:nvCxnSpPr>
          <p:spPr>
            <a:xfrm flipV="1">
              <a:off x="5634089" y="4898635"/>
              <a:ext cx="0" cy="185840"/>
            </a:xfrm>
            <a:prstGeom prst="line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3" name="원호 512"/>
            <p:cNvSpPr/>
            <p:nvPr/>
          </p:nvSpPr>
          <p:spPr>
            <a:xfrm flipH="1">
              <a:off x="5634089" y="4820054"/>
              <a:ext cx="157162" cy="157162"/>
            </a:xfrm>
            <a:prstGeom prst="arc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14" name="직선 연결선 513"/>
            <p:cNvCxnSpPr>
              <a:stCxn id="513" idx="0"/>
              <a:endCxn id="515" idx="0"/>
            </p:cNvCxnSpPr>
            <p:nvPr/>
          </p:nvCxnSpPr>
          <p:spPr>
            <a:xfrm>
              <a:off x="5712670" y="4820054"/>
              <a:ext cx="304750" cy="0"/>
            </a:xfrm>
            <a:prstGeom prst="line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" name="원호 514"/>
            <p:cNvSpPr/>
            <p:nvPr/>
          </p:nvSpPr>
          <p:spPr>
            <a:xfrm flipV="1">
              <a:off x="5938839" y="4662892"/>
              <a:ext cx="157162" cy="157162"/>
            </a:xfrm>
            <a:prstGeom prst="arc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다이아몬드 58"/>
            <p:cNvSpPr/>
            <p:nvPr/>
          </p:nvSpPr>
          <p:spPr>
            <a:xfrm>
              <a:off x="5611229" y="3964550"/>
              <a:ext cx="45720" cy="45720"/>
            </a:xfrm>
            <a:prstGeom prst="diamond">
              <a:avLst/>
            </a:prstGeom>
            <a:solidFill>
              <a:srgbClr val="DC5A02"/>
            </a:solidFill>
            <a:ln w="12700" cap="rnd">
              <a:solidFill>
                <a:srgbClr val="DC5A0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다이아몬드 60"/>
            <p:cNvSpPr/>
            <p:nvPr/>
          </p:nvSpPr>
          <p:spPr>
            <a:xfrm>
              <a:off x="5611229" y="5084475"/>
              <a:ext cx="45720" cy="45720"/>
            </a:xfrm>
            <a:prstGeom prst="diamond">
              <a:avLst/>
            </a:prstGeom>
            <a:solidFill>
              <a:srgbClr val="7D95B8"/>
            </a:solidFill>
            <a:ln w="12700" cap="rnd">
              <a:solidFill>
                <a:srgbClr val="7D95B8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41936" y="3103113"/>
            <a:ext cx="2589170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4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장애인 지원</a:t>
            </a:r>
            <a:endParaRPr lang="ko-KR" altLang="en-US" sz="4000" dirty="0">
              <a:ln>
                <a:solidFill>
                  <a:schemeClr val="accent1">
                    <a:alpha val="0"/>
                  </a:schemeClr>
                </a:solidFill>
              </a:ln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020990" y="1485949"/>
            <a:ext cx="46358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01</a:t>
            </a:r>
            <a:endParaRPr lang="ko-KR" altLang="en-US" sz="2800" b="1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988930" y="2605809"/>
            <a:ext cx="52770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02</a:t>
            </a:r>
            <a:endParaRPr lang="ko-KR" altLang="en-US" sz="2800" b="1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992937" y="3725669"/>
            <a:ext cx="51969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03</a:t>
            </a:r>
            <a:endParaRPr lang="ko-KR" altLang="en-US" sz="2800" b="1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988128" y="4845273"/>
            <a:ext cx="52931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04</a:t>
            </a:r>
            <a:endParaRPr lang="ko-KR" altLang="en-US" sz="2800" b="1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87" name="모서리가 둥근 직사각형 101"/>
          <p:cNvSpPr/>
          <p:nvPr/>
        </p:nvSpPr>
        <p:spPr>
          <a:xfrm rot="6850248" flipH="1">
            <a:off x="1967545" y="2864586"/>
            <a:ext cx="243495" cy="136966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모서리가 둥근 직사각형 102"/>
          <p:cNvSpPr/>
          <p:nvPr/>
        </p:nvSpPr>
        <p:spPr>
          <a:xfrm rot="5400000">
            <a:off x="1522853" y="3579145"/>
            <a:ext cx="243493" cy="136965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모서리가 둥근 직사각형 103"/>
          <p:cNvSpPr/>
          <p:nvPr/>
        </p:nvSpPr>
        <p:spPr>
          <a:xfrm rot="3601128">
            <a:off x="4089666" y="3571071"/>
            <a:ext cx="243495" cy="136966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모서리가 둥근 직사각형 100"/>
          <p:cNvSpPr/>
          <p:nvPr/>
        </p:nvSpPr>
        <p:spPr>
          <a:xfrm>
            <a:off x="2265167" y="2926782"/>
            <a:ext cx="243495" cy="136966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162088" y="3398433"/>
            <a:ext cx="6422015" cy="3325495"/>
            <a:chOff x="162088" y="3398433"/>
            <a:chExt cx="6422015" cy="3325495"/>
          </a:xfrm>
        </p:grpSpPr>
        <p:cxnSp>
          <p:nvCxnSpPr>
            <p:cNvPr id="134" name="직선 연결선 133"/>
            <p:cNvCxnSpPr>
              <a:stCxn id="62" idx="2"/>
              <a:endCxn id="135" idx="2"/>
            </p:cNvCxnSpPr>
            <p:nvPr/>
          </p:nvCxnSpPr>
          <p:spPr>
            <a:xfrm>
              <a:off x="6561243" y="5130195"/>
              <a:ext cx="1" cy="181188"/>
            </a:xfrm>
            <a:prstGeom prst="line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원호 134"/>
            <p:cNvSpPr/>
            <p:nvPr/>
          </p:nvSpPr>
          <p:spPr>
            <a:xfrm rot="10800000" flipH="1">
              <a:off x="6404082" y="5232802"/>
              <a:ext cx="157162" cy="157162"/>
            </a:xfrm>
            <a:prstGeom prst="arc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36" name="직선 연결선 135"/>
            <p:cNvCxnSpPr>
              <a:stCxn id="135" idx="0"/>
              <a:endCxn id="137" idx="0"/>
            </p:cNvCxnSpPr>
            <p:nvPr/>
          </p:nvCxnSpPr>
          <p:spPr>
            <a:xfrm flipH="1">
              <a:off x="6174581" y="5389964"/>
              <a:ext cx="308082" cy="0"/>
            </a:xfrm>
            <a:prstGeom prst="line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원호 136"/>
            <p:cNvSpPr/>
            <p:nvPr/>
          </p:nvSpPr>
          <p:spPr>
            <a:xfrm rot="10800000" flipV="1">
              <a:off x="6096000" y="5389964"/>
              <a:ext cx="157162" cy="157162"/>
            </a:xfrm>
            <a:prstGeom prst="arc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39" name="직선 연결선 138"/>
            <p:cNvCxnSpPr>
              <a:stCxn id="93" idx="2"/>
              <a:endCxn id="137" idx="2"/>
            </p:cNvCxnSpPr>
            <p:nvPr/>
          </p:nvCxnSpPr>
          <p:spPr>
            <a:xfrm flipH="1" flipV="1">
              <a:off x="6096000" y="5468545"/>
              <a:ext cx="1" cy="1176802"/>
            </a:xfrm>
            <a:prstGeom prst="line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다이아몬드 61"/>
            <p:cNvSpPr/>
            <p:nvPr/>
          </p:nvSpPr>
          <p:spPr>
            <a:xfrm>
              <a:off x="6538383" y="5084475"/>
              <a:ext cx="45720" cy="45720"/>
            </a:xfrm>
            <a:prstGeom prst="diamond">
              <a:avLst/>
            </a:prstGeom>
            <a:solidFill>
              <a:srgbClr val="7D95B8"/>
            </a:solidFill>
            <a:ln w="12700" cap="rnd">
              <a:solidFill>
                <a:srgbClr val="7D95B8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2" name="직선 연결선 91"/>
            <p:cNvCxnSpPr>
              <a:stCxn id="108" idx="2"/>
              <a:endCxn id="93" idx="0"/>
            </p:cNvCxnSpPr>
            <p:nvPr/>
          </p:nvCxnSpPr>
          <p:spPr>
            <a:xfrm>
              <a:off x="240669" y="6723928"/>
              <a:ext cx="5776751" cy="0"/>
            </a:xfrm>
            <a:prstGeom prst="line">
              <a:avLst/>
            </a:prstGeom>
            <a:ln w="16510" cap="rnd">
              <a:gradFill flip="none" rotWithShape="1">
                <a:gsLst>
                  <a:gs pos="0">
                    <a:srgbClr val="DC5A02"/>
                  </a:gs>
                  <a:gs pos="100000">
                    <a:srgbClr val="7D95B8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원호 92"/>
            <p:cNvSpPr/>
            <p:nvPr/>
          </p:nvSpPr>
          <p:spPr>
            <a:xfrm flipV="1">
              <a:off x="5938839" y="6566766"/>
              <a:ext cx="157162" cy="157162"/>
            </a:xfrm>
            <a:prstGeom prst="arc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원호 107"/>
            <p:cNvSpPr/>
            <p:nvPr/>
          </p:nvSpPr>
          <p:spPr>
            <a:xfrm rot="5400000" flipV="1">
              <a:off x="162088" y="6566766"/>
              <a:ext cx="157162" cy="157162"/>
            </a:xfrm>
            <a:prstGeom prst="arc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다이아몬드 121"/>
            <p:cNvSpPr/>
            <p:nvPr/>
          </p:nvSpPr>
          <p:spPr>
            <a:xfrm>
              <a:off x="1718358" y="3398433"/>
              <a:ext cx="45720" cy="45720"/>
            </a:xfrm>
            <a:prstGeom prst="diamond">
              <a:avLst/>
            </a:prstGeom>
            <a:solidFill>
              <a:srgbClr val="DC5A02"/>
            </a:solidFill>
            <a:ln w="12700" cap="rnd">
              <a:solidFill>
                <a:srgbClr val="DC5A0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31" name="직선 연결선 130"/>
            <p:cNvCxnSpPr>
              <a:stCxn id="122" idx="1"/>
              <a:endCxn id="141" idx="0"/>
            </p:cNvCxnSpPr>
            <p:nvPr/>
          </p:nvCxnSpPr>
          <p:spPr>
            <a:xfrm flipH="1" flipV="1">
              <a:off x="240669" y="3421292"/>
              <a:ext cx="1477689" cy="1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직선 연결선 139"/>
            <p:cNvCxnSpPr>
              <a:stCxn id="108" idx="0"/>
              <a:endCxn id="141" idx="2"/>
            </p:cNvCxnSpPr>
            <p:nvPr/>
          </p:nvCxnSpPr>
          <p:spPr>
            <a:xfrm flipV="1">
              <a:off x="162088" y="3499873"/>
              <a:ext cx="0" cy="3145474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원호 140"/>
            <p:cNvSpPr/>
            <p:nvPr/>
          </p:nvSpPr>
          <p:spPr>
            <a:xfrm rot="10800000" flipV="1">
              <a:off x="162088" y="3421292"/>
              <a:ext cx="157162" cy="157162"/>
            </a:xfrm>
            <a:prstGeom prst="arc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62088" y="127228"/>
            <a:ext cx="5933913" cy="3166619"/>
            <a:chOff x="162088" y="127228"/>
            <a:chExt cx="5933913" cy="3166619"/>
          </a:xfrm>
        </p:grpSpPr>
        <p:sp>
          <p:nvSpPr>
            <p:cNvPr id="7" name="다이아몬드 6"/>
            <p:cNvSpPr/>
            <p:nvPr/>
          </p:nvSpPr>
          <p:spPr>
            <a:xfrm>
              <a:off x="5611229" y="1724700"/>
              <a:ext cx="45720" cy="45720"/>
            </a:xfrm>
            <a:prstGeom prst="diamond">
              <a:avLst/>
            </a:prstGeom>
            <a:solidFill>
              <a:srgbClr val="E6B723"/>
            </a:solidFill>
            <a:ln w="12700" cap="rnd">
              <a:solidFill>
                <a:srgbClr val="E6B72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0" name="직선 연결선 119"/>
            <p:cNvCxnSpPr>
              <a:stCxn id="7" idx="0"/>
              <a:endCxn id="121" idx="2"/>
            </p:cNvCxnSpPr>
            <p:nvPr/>
          </p:nvCxnSpPr>
          <p:spPr>
            <a:xfrm flipV="1">
              <a:off x="5634089" y="1539772"/>
              <a:ext cx="0" cy="184928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원호 120"/>
            <p:cNvSpPr/>
            <p:nvPr/>
          </p:nvSpPr>
          <p:spPr>
            <a:xfrm flipH="1">
              <a:off x="5634089" y="1461191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4" name="직선 연결선 123"/>
            <p:cNvCxnSpPr>
              <a:stCxn id="121" idx="0"/>
              <a:endCxn id="126" idx="0"/>
            </p:cNvCxnSpPr>
            <p:nvPr/>
          </p:nvCxnSpPr>
          <p:spPr>
            <a:xfrm>
              <a:off x="5712670" y="1461191"/>
              <a:ext cx="304750" cy="0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원호 125"/>
            <p:cNvSpPr/>
            <p:nvPr/>
          </p:nvSpPr>
          <p:spPr>
            <a:xfrm flipV="1">
              <a:off x="5938839" y="1304029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9" name="직선 연결선 98"/>
            <p:cNvCxnSpPr>
              <a:stCxn id="100" idx="2"/>
              <a:endCxn id="110" idx="0"/>
            </p:cNvCxnSpPr>
            <p:nvPr/>
          </p:nvCxnSpPr>
          <p:spPr>
            <a:xfrm flipH="1">
              <a:off x="240669" y="127228"/>
              <a:ext cx="5776751" cy="0"/>
            </a:xfrm>
            <a:prstGeom prst="line">
              <a:avLst/>
            </a:prstGeom>
            <a:ln w="16510" cap="rnd">
              <a:gradFill flip="none" rotWithShape="1">
                <a:gsLst>
                  <a:gs pos="0">
                    <a:srgbClr val="E6B723"/>
                  </a:gs>
                  <a:gs pos="100000">
                    <a:srgbClr val="226BB8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원호 99"/>
            <p:cNvSpPr/>
            <p:nvPr/>
          </p:nvSpPr>
          <p:spPr>
            <a:xfrm rot="16200000" flipV="1">
              <a:off x="5938839" y="127228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5" name="직선 연결선 104"/>
            <p:cNvCxnSpPr>
              <a:stCxn id="126" idx="2"/>
              <a:endCxn id="100" idx="0"/>
            </p:cNvCxnSpPr>
            <p:nvPr/>
          </p:nvCxnSpPr>
          <p:spPr>
            <a:xfrm flipV="1">
              <a:off x="6096001" y="205809"/>
              <a:ext cx="0" cy="1176801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원호 109"/>
            <p:cNvSpPr/>
            <p:nvPr/>
          </p:nvSpPr>
          <p:spPr>
            <a:xfrm rot="10800000" flipV="1">
              <a:off x="162088" y="127228"/>
              <a:ext cx="157162" cy="157162"/>
            </a:xfrm>
            <a:prstGeom prst="arc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원호 113"/>
            <p:cNvSpPr/>
            <p:nvPr/>
          </p:nvSpPr>
          <p:spPr>
            <a:xfrm rot="10800000" flipH="1">
              <a:off x="1584056" y="3136685"/>
              <a:ext cx="157162" cy="157162"/>
            </a:xfrm>
            <a:prstGeom prst="arc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원호 115"/>
            <p:cNvSpPr/>
            <p:nvPr/>
          </p:nvSpPr>
          <p:spPr>
            <a:xfrm flipH="1">
              <a:off x="1741218" y="3049455"/>
              <a:ext cx="157162" cy="157162"/>
            </a:xfrm>
            <a:prstGeom prst="arc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7" name="직선 연결선 116"/>
            <p:cNvCxnSpPr>
              <a:stCxn id="114" idx="2"/>
              <a:endCxn id="116" idx="2"/>
            </p:cNvCxnSpPr>
            <p:nvPr/>
          </p:nvCxnSpPr>
          <p:spPr>
            <a:xfrm flipV="1">
              <a:off x="1741218" y="3128036"/>
              <a:ext cx="0" cy="87230"/>
            </a:xfrm>
            <a:prstGeom prst="line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다이아몬드 122"/>
            <p:cNvSpPr/>
            <p:nvPr/>
          </p:nvSpPr>
          <p:spPr>
            <a:xfrm>
              <a:off x="1922978" y="3029017"/>
              <a:ext cx="45720" cy="45720"/>
            </a:xfrm>
            <a:prstGeom prst="diamond">
              <a:avLst/>
            </a:prstGeom>
            <a:solidFill>
              <a:srgbClr val="226BB8"/>
            </a:solidFill>
            <a:ln w="12700" cap="rnd">
              <a:solidFill>
                <a:srgbClr val="226BB8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5" name="직선 연결선 124"/>
            <p:cNvCxnSpPr>
              <a:stCxn id="116" idx="0"/>
              <a:endCxn id="123" idx="1"/>
            </p:cNvCxnSpPr>
            <p:nvPr/>
          </p:nvCxnSpPr>
          <p:spPr>
            <a:xfrm>
              <a:off x="1819799" y="3049455"/>
              <a:ext cx="103179" cy="2422"/>
            </a:xfrm>
            <a:prstGeom prst="line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직선 연결선 128"/>
            <p:cNvCxnSpPr>
              <a:stCxn id="114" idx="0"/>
              <a:endCxn id="143" idx="2"/>
            </p:cNvCxnSpPr>
            <p:nvPr/>
          </p:nvCxnSpPr>
          <p:spPr>
            <a:xfrm flipH="1" flipV="1">
              <a:off x="240669" y="3293845"/>
              <a:ext cx="1421968" cy="2"/>
            </a:xfrm>
            <a:prstGeom prst="line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직선 연결선 137"/>
            <p:cNvCxnSpPr>
              <a:stCxn id="143" idx="0"/>
              <a:endCxn id="110" idx="2"/>
            </p:cNvCxnSpPr>
            <p:nvPr/>
          </p:nvCxnSpPr>
          <p:spPr>
            <a:xfrm flipV="1">
              <a:off x="162088" y="205809"/>
              <a:ext cx="0" cy="3009455"/>
            </a:xfrm>
            <a:prstGeom prst="line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원호 142"/>
            <p:cNvSpPr/>
            <p:nvPr/>
          </p:nvSpPr>
          <p:spPr>
            <a:xfrm rot="5400000" flipV="1">
              <a:off x="162088" y="3136683"/>
              <a:ext cx="157162" cy="157162"/>
            </a:xfrm>
            <a:prstGeom prst="arc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3224788" y="3012253"/>
            <a:ext cx="1009485" cy="427171"/>
            <a:chOff x="3126312" y="3012253"/>
            <a:chExt cx="1009485" cy="427171"/>
          </a:xfrm>
        </p:grpSpPr>
        <p:sp>
          <p:nvSpPr>
            <p:cNvPr id="263" name="다이아몬드 262"/>
            <p:cNvSpPr/>
            <p:nvPr/>
          </p:nvSpPr>
          <p:spPr>
            <a:xfrm>
              <a:off x="4090077" y="3393704"/>
              <a:ext cx="45720" cy="45720"/>
            </a:xfrm>
            <a:prstGeom prst="diamond">
              <a:avLst/>
            </a:prstGeom>
            <a:solidFill>
              <a:srgbClr val="7D95B8"/>
            </a:solidFill>
            <a:ln w="12700" cap="rnd">
              <a:solidFill>
                <a:srgbClr val="7D95B8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4" name="다이아몬드 263"/>
            <p:cNvSpPr/>
            <p:nvPr/>
          </p:nvSpPr>
          <p:spPr>
            <a:xfrm>
              <a:off x="3126312" y="3012253"/>
              <a:ext cx="45720" cy="45720"/>
            </a:xfrm>
            <a:prstGeom prst="diamond">
              <a:avLst/>
            </a:prstGeom>
            <a:solidFill>
              <a:srgbClr val="E6B723"/>
            </a:solidFill>
            <a:ln w="12700" cap="rnd">
              <a:solidFill>
                <a:srgbClr val="E6B72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원호 269"/>
            <p:cNvSpPr/>
            <p:nvPr/>
          </p:nvSpPr>
          <p:spPr>
            <a:xfrm rot="5400000" flipH="1">
              <a:off x="3953756" y="3035907"/>
              <a:ext cx="157162" cy="157162"/>
            </a:xfrm>
            <a:prstGeom prst="arc">
              <a:avLst/>
            </a:prstGeom>
            <a:ln w="16510" cap="rnd">
              <a:gradFill flip="none" rotWithShape="1">
                <a:gsLst>
                  <a:gs pos="36000">
                    <a:srgbClr val="E6B723"/>
                  </a:gs>
                  <a:gs pos="67000">
                    <a:srgbClr val="7D95B8"/>
                  </a:gs>
                </a:gsLst>
                <a:lin ang="135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76" name="직선 연결선 275"/>
            <p:cNvCxnSpPr>
              <a:stCxn id="270" idx="2"/>
              <a:endCxn id="264" idx="3"/>
            </p:cNvCxnSpPr>
            <p:nvPr/>
          </p:nvCxnSpPr>
          <p:spPr>
            <a:xfrm flipH="1" flipV="1">
              <a:off x="3172032" y="3035113"/>
              <a:ext cx="860305" cy="794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직선 연결선 278"/>
            <p:cNvCxnSpPr>
              <a:stCxn id="263" idx="0"/>
              <a:endCxn id="270" idx="0"/>
            </p:cNvCxnSpPr>
            <p:nvPr/>
          </p:nvCxnSpPr>
          <p:spPr>
            <a:xfrm flipH="1" flipV="1">
              <a:off x="4110918" y="3114488"/>
              <a:ext cx="2019" cy="279216"/>
            </a:xfrm>
            <a:prstGeom prst="line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그룹 8"/>
          <p:cNvGrpSpPr/>
          <p:nvPr/>
        </p:nvGrpSpPr>
        <p:grpSpPr>
          <a:xfrm>
            <a:off x="2193757" y="3683511"/>
            <a:ext cx="2256936" cy="226525"/>
            <a:chOff x="2095281" y="3683511"/>
            <a:chExt cx="2256936" cy="226525"/>
          </a:xfrm>
        </p:grpSpPr>
        <p:sp>
          <p:nvSpPr>
            <p:cNvPr id="265" name="다이아몬드 264"/>
            <p:cNvSpPr/>
            <p:nvPr/>
          </p:nvSpPr>
          <p:spPr>
            <a:xfrm>
              <a:off x="2095281" y="3864316"/>
              <a:ext cx="45720" cy="45720"/>
            </a:xfrm>
            <a:prstGeom prst="diamond">
              <a:avLst/>
            </a:prstGeom>
            <a:solidFill>
              <a:srgbClr val="226BB8"/>
            </a:solidFill>
            <a:ln w="12700" cap="rnd">
              <a:solidFill>
                <a:srgbClr val="226BB8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6" name="다이아몬드 265"/>
            <p:cNvSpPr/>
            <p:nvPr/>
          </p:nvSpPr>
          <p:spPr>
            <a:xfrm>
              <a:off x="4306497" y="3683511"/>
              <a:ext cx="45720" cy="45720"/>
            </a:xfrm>
            <a:prstGeom prst="diamond">
              <a:avLst/>
            </a:prstGeom>
            <a:solidFill>
              <a:srgbClr val="7D95B8"/>
            </a:solidFill>
            <a:ln w="12700" cap="rnd">
              <a:solidFill>
                <a:srgbClr val="7D95B8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원호 268"/>
            <p:cNvSpPr/>
            <p:nvPr/>
          </p:nvSpPr>
          <p:spPr>
            <a:xfrm rot="10800000" flipH="1">
              <a:off x="4171015" y="3729231"/>
              <a:ext cx="157162" cy="157162"/>
            </a:xfrm>
            <a:prstGeom prst="arc">
              <a:avLst/>
            </a:prstGeom>
            <a:ln w="16510" cap="rnd">
              <a:gradFill flip="none" rotWithShape="1">
                <a:gsLst>
                  <a:gs pos="40000">
                    <a:srgbClr val="226BB8"/>
                  </a:gs>
                  <a:gs pos="73000">
                    <a:srgbClr val="7D95B8"/>
                  </a:gs>
                </a:gsLst>
                <a:lin ang="27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71" name="직선 연결선 270"/>
            <p:cNvCxnSpPr>
              <a:stCxn id="269" idx="0"/>
              <a:endCxn id="265" idx="3"/>
            </p:cNvCxnSpPr>
            <p:nvPr/>
          </p:nvCxnSpPr>
          <p:spPr>
            <a:xfrm flipH="1">
              <a:off x="2141001" y="3886393"/>
              <a:ext cx="2108595" cy="783"/>
            </a:xfrm>
            <a:prstGeom prst="line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직선 연결선 281"/>
            <p:cNvCxnSpPr>
              <a:stCxn id="269" idx="2"/>
              <a:endCxn id="266" idx="2"/>
            </p:cNvCxnSpPr>
            <p:nvPr/>
          </p:nvCxnSpPr>
          <p:spPr>
            <a:xfrm flipV="1">
              <a:off x="4328177" y="3729231"/>
              <a:ext cx="1180" cy="78581"/>
            </a:xfrm>
            <a:prstGeom prst="line">
              <a:avLst/>
            </a:prstGeom>
            <a:ln w="16510" cap="rnd">
              <a:solidFill>
                <a:srgbClr val="7D95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그룹 7"/>
          <p:cNvGrpSpPr/>
          <p:nvPr/>
        </p:nvGrpSpPr>
        <p:grpSpPr>
          <a:xfrm>
            <a:off x="1433721" y="3532736"/>
            <a:ext cx="1049169" cy="523255"/>
            <a:chOff x="1461857" y="3532736"/>
            <a:chExt cx="1049169" cy="523255"/>
          </a:xfrm>
        </p:grpSpPr>
        <p:sp>
          <p:nvSpPr>
            <p:cNvPr id="292" name="다이아몬드 291"/>
            <p:cNvSpPr/>
            <p:nvPr/>
          </p:nvSpPr>
          <p:spPr>
            <a:xfrm>
              <a:off x="1461857" y="3532736"/>
              <a:ext cx="45720" cy="45720"/>
            </a:xfrm>
            <a:prstGeom prst="diamond">
              <a:avLst/>
            </a:prstGeom>
            <a:solidFill>
              <a:srgbClr val="DC5A02"/>
            </a:solidFill>
            <a:ln w="12700" cap="rnd">
              <a:solidFill>
                <a:srgbClr val="DC5A0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다이아몬드 292"/>
            <p:cNvSpPr/>
            <p:nvPr/>
          </p:nvSpPr>
          <p:spPr>
            <a:xfrm>
              <a:off x="2465306" y="4010271"/>
              <a:ext cx="45720" cy="45720"/>
            </a:xfrm>
            <a:prstGeom prst="diamond">
              <a:avLst/>
            </a:prstGeom>
            <a:solidFill>
              <a:srgbClr val="E6B723"/>
            </a:solidFill>
            <a:ln w="12700" cap="rnd">
              <a:solidFill>
                <a:srgbClr val="E6B72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원호 295"/>
            <p:cNvSpPr/>
            <p:nvPr/>
          </p:nvSpPr>
          <p:spPr>
            <a:xfrm rot="16200000" flipH="1">
              <a:off x="1482918" y="3875180"/>
              <a:ext cx="157162" cy="157162"/>
            </a:xfrm>
            <a:prstGeom prst="arc">
              <a:avLst/>
            </a:prstGeom>
            <a:ln w="16510" cap="rnd">
              <a:gradFill flip="none" rotWithShape="1">
                <a:gsLst>
                  <a:gs pos="35000">
                    <a:srgbClr val="DC5A02"/>
                  </a:gs>
                  <a:gs pos="77000">
                    <a:srgbClr val="E6B723"/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97" name="직선 연결선 296"/>
            <p:cNvCxnSpPr>
              <a:stCxn id="296" idx="0"/>
              <a:endCxn id="292" idx="2"/>
            </p:cNvCxnSpPr>
            <p:nvPr/>
          </p:nvCxnSpPr>
          <p:spPr>
            <a:xfrm flipV="1">
              <a:off x="1482918" y="3578456"/>
              <a:ext cx="1799" cy="375305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직선 연결선 299"/>
            <p:cNvCxnSpPr>
              <a:stCxn id="293" idx="1"/>
              <a:endCxn id="296" idx="2"/>
            </p:cNvCxnSpPr>
            <p:nvPr/>
          </p:nvCxnSpPr>
          <p:spPr>
            <a:xfrm flipH="1" flipV="1">
              <a:off x="1561499" y="4032342"/>
              <a:ext cx="903807" cy="789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5" name="그룹 314"/>
          <p:cNvGrpSpPr/>
          <p:nvPr/>
        </p:nvGrpSpPr>
        <p:grpSpPr>
          <a:xfrm>
            <a:off x="11808217" y="-85663"/>
            <a:ext cx="236371" cy="7021403"/>
            <a:chOff x="11808217" y="-85663"/>
            <a:chExt cx="236371" cy="7021403"/>
          </a:xfrm>
        </p:grpSpPr>
        <p:sp>
          <p:nvSpPr>
            <p:cNvPr id="695" name="모서리가 둥근 직사각형 63"/>
            <p:cNvSpPr/>
            <p:nvPr/>
          </p:nvSpPr>
          <p:spPr>
            <a:xfrm rot="5400000">
              <a:off x="11950147" y="-59220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6" name="모서리가 둥근 직사각형 64"/>
            <p:cNvSpPr/>
            <p:nvPr/>
          </p:nvSpPr>
          <p:spPr>
            <a:xfrm rot="5400000">
              <a:off x="11950147" y="78718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7" name="모서리가 둥근 직사각형 65"/>
            <p:cNvSpPr/>
            <p:nvPr/>
          </p:nvSpPr>
          <p:spPr>
            <a:xfrm rot="5400000">
              <a:off x="11950147" y="216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8" name="모서리가 둥근 직사각형 66"/>
            <p:cNvSpPr/>
            <p:nvPr/>
          </p:nvSpPr>
          <p:spPr>
            <a:xfrm rot="5400000">
              <a:off x="11950147" y="354591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9" name="모서리가 둥근 직사각형 87"/>
            <p:cNvSpPr/>
            <p:nvPr/>
          </p:nvSpPr>
          <p:spPr>
            <a:xfrm rot="5400000">
              <a:off x="11865961" y="11786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0" name="모서리가 둥근 직사각형 88"/>
            <p:cNvSpPr/>
            <p:nvPr/>
          </p:nvSpPr>
          <p:spPr>
            <a:xfrm rot="5400000">
              <a:off x="11865961" y="149723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1" name="모서리가 둥근 직사각형 89"/>
            <p:cNvSpPr/>
            <p:nvPr/>
          </p:nvSpPr>
          <p:spPr>
            <a:xfrm rot="5400000">
              <a:off x="11865961" y="28765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1" name="모서리가 둥근 직사각형 109"/>
            <p:cNvSpPr/>
            <p:nvPr/>
          </p:nvSpPr>
          <p:spPr>
            <a:xfrm rot="5400000">
              <a:off x="11781774" y="-59220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2" name="모서리가 둥근 직사각형 110"/>
            <p:cNvSpPr/>
            <p:nvPr/>
          </p:nvSpPr>
          <p:spPr>
            <a:xfrm rot="5400000">
              <a:off x="11781774" y="78718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3" name="모서리가 둥근 직사각형 111"/>
            <p:cNvSpPr/>
            <p:nvPr/>
          </p:nvSpPr>
          <p:spPr>
            <a:xfrm rot="5400000">
              <a:off x="11781774" y="216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4" name="모서리가 둥근 직사각형 112"/>
            <p:cNvSpPr/>
            <p:nvPr/>
          </p:nvSpPr>
          <p:spPr>
            <a:xfrm rot="5400000">
              <a:off x="11781774" y="354591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7" name="모서리가 둥근 직사각형 116"/>
            <p:cNvSpPr/>
            <p:nvPr/>
          </p:nvSpPr>
          <p:spPr>
            <a:xfrm rot="5400000">
              <a:off x="11865961" y="425596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49" name="그룹 348"/>
            <p:cNvGrpSpPr/>
            <p:nvPr/>
          </p:nvGrpSpPr>
          <p:grpSpPr>
            <a:xfrm rot="5400000">
              <a:off x="10244186" y="2030114"/>
              <a:ext cx="3364431" cy="236370"/>
              <a:chOff x="-91006" y="6533470"/>
              <a:chExt cx="3364431" cy="236370"/>
            </a:xfrm>
          </p:grpSpPr>
          <p:sp>
            <p:nvSpPr>
              <p:cNvPr id="604" name="모서리가 둥근 직사각형 119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5" name="모서리가 둥근 직사각형 120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6" name="모서리가 둥근 직사각형 121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7" name="모서리가 둥근 직사각형 122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8" name="모서리가 둥근 직사각형 123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9" name="모서리가 둥근 직사각형 124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0" name="모서리가 둥근 직사각형 125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1" name="모서리가 둥근 직사각형 126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2" name="모서리가 둥근 직사각형 127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3" name="모서리가 둥근 직사각형 128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4" name="모서리가 둥근 직사각형 129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5" name="모서리가 둥근 직사각형 130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6" name="모서리가 둥근 직사각형 131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7" name="모서리가 둥근 직사각형 132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8" name="모서리가 둥근 직사각형 133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9" name="모서리가 둥근 직사각형 134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0" name="모서리가 둥근 직사각형 135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1" name="모서리가 둥근 직사각형 136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2" name="모서리가 둥근 직사각형 137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3" name="모서리가 둥근 직사각형 138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4" name="모서리가 둥근 직사각형 139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5" name="모서리가 둥근 직사각형 140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6" name="모서리가 둥근 직사각형 141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7" name="모서리가 둥근 직사각형 142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8" name="모서리가 둥근 직사각형 143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9" name="모서리가 둥근 직사각형 144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0" name="모서리가 둥근 직사각형 145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1" name="모서리가 둥근 직사각형 146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2" name="모서리가 둥근 직사각형 147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3" name="모서리가 둥근 직사각형 148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4" name="모서리가 둥근 직사각형 149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5" name="모서리가 둥근 직사각형 150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6" name="모서리가 둥근 직사각형 151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7" name="모서리가 둥근 직사각형 152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8" name="모서리가 둥근 직사각형 153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9" name="모서리가 둥근 직사각형 154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0" name="모서리가 둥근 직사각형 155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1" name="모서리가 둥근 직사각형 156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2" name="모서리가 둥근 직사각형 157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3" name="모서리가 둥근 직사각형 158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4" name="모서리가 둥근 직사각형 159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5" name="모서리가 둥근 직사각형 160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6" name="모서리가 둥근 직사각형 161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7" name="모서리가 둥근 직사각형 162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8" name="모서리가 둥근 직사각형 163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9" name="모서리가 둥근 직사각형 164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0" name="모서리가 둥근 직사각형 165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1" name="모서리가 둥근 직사각형 166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2" name="모서리가 둥근 직사각형 167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3" name="모서리가 둥근 직사각형 168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4" name="모서리가 둥근 직사각형 169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5" name="모서리가 둥근 직사각형 170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6" name="모서리가 둥근 직사각형 171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7" name="모서리가 둥근 직사각형 172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8" name="모서리가 둥근 직사각형 173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9" name="모서리가 둥근 직사각형 174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0" name="모서리가 둥근 직사각형 175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1" name="모서리가 둥근 직사각형 176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2" name="모서리가 둥근 직사각형 177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3" name="모서리가 둥근 직사각형 178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4" name="모서리가 둥근 직사각형 179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5" name="모서리가 둥근 직사각형 180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6" name="모서리가 둥근 직사각형 181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7" name="모서리가 둥근 직사각형 182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8" name="모서리가 둥근 직사각형 183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9" name="모서리가 둥근 직사각형 184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0" name="모서리가 둥근 직사각형 185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1" name="모서리가 둥근 직사각형 186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2" name="모서리가 둥근 직사각형 187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3" name="모서리가 둥근 직사각형 188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4" name="모서리가 둥근 직사각형 189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5" name="모서리가 둥근 직사각형 190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50" name="그룹 349"/>
            <p:cNvGrpSpPr/>
            <p:nvPr/>
          </p:nvGrpSpPr>
          <p:grpSpPr>
            <a:xfrm rot="5400000">
              <a:off x="10348658" y="5239810"/>
              <a:ext cx="3155490" cy="236370"/>
              <a:chOff x="-91006" y="6533470"/>
              <a:chExt cx="3155490" cy="236370"/>
            </a:xfrm>
          </p:grpSpPr>
          <p:sp>
            <p:nvSpPr>
              <p:cNvPr id="404" name="모서리가 둥근 직사각형 192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5" name="모서리가 둥근 직사각형 193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6" name="모서리가 둥근 직사각형 194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7" name="모서리가 둥근 직사각형 195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8" name="모서리가 둥근 직사각형 196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9" name="모서리가 둥근 직사각형 197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0" name="모서리가 둥근 직사각형 198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1" name="모서리가 둥근 직사각형 199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2" name="모서리가 둥근 직사각형 200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3" name="모서리가 둥근 직사각형 201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4" name="모서리가 둥근 직사각형 202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5" name="모서리가 둥근 직사각형 203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6" name="모서리가 둥근 직사각형 204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7" name="모서리가 둥근 직사각형 205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8" name="모서리가 둥근 직사각형 206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9" name="모서리가 둥근 직사각형 207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0" name="모서리가 둥근 직사각형 208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1" name="모서리가 둥근 직사각형 209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2" name="모서리가 둥근 직사각형 210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3" name="모서리가 둥근 직사각형 211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4" name="모서리가 둥근 직사각형 212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5" name="모서리가 둥근 직사각형 213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7" name="모서리가 둥근 직사각형 215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8" name="모서리가 둥근 직사각형 216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9" name="모서리가 둥근 직사각형 217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0" name="모서리가 둥근 직사각형 218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1" name="모서리가 둥근 직사각형 219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2" name="모서리가 둥근 직사각형 220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3" name="모서리가 둥근 직사각형 221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4" name="모서리가 둥근 직사각형 222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5" name="모서리가 둥근 직사각형 223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6" name="모서리가 둥근 직사각형 224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7" name="모서리가 둥근 직사각형 225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8" name="모서리가 둥근 직사각형 226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9" name="모서리가 둥근 직사각형 227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0" name="모서리가 둥근 직사각형 228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1" name="모서리가 둥근 직사각형 229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2" name="모서리가 둥근 직사각형 230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3" name="모서리가 둥근 직사각형 231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4" name="모서리가 둥근 직사각형 232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5" name="모서리가 둥근 직사각형 233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6" name="모서리가 둥근 직사각형 234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7" name="모서리가 둥근 직사각형 235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6" name="모서리가 둥근 직사각형 236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8" name="모서리가 둥근 직사각형 238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9" name="모서리가 둥근 직사각형 239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0" name="모서리가 둥근 직사각형 240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1" name="모서리가 둥근 직사각형 241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2" name="모서리가 둥근 직사각형 242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3" name="모서리가 둥근 직사각형 243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4" name="모서리가 둥근 직사각형 244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5" name="모서리가 둥근 직사각형 245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6" name="모서리가 둥근 직사각형 246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7" name="모서리가 둥근 직사각형 247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8" name="모서리가 둥근 직사각형 248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9" name="모서리가 둥근 직사각형 249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0" name="모서리가 둥근 직사각형 250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1" name="모서리가 둥근 직사각형 251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2" name="모서리가 둥근 직사각형 252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3" name="모서리가 둥근 직사각형 253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4" name="모서리가 둥근 직사각형 254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5" name="모서리가 둥근 직사각형 255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6" name="모서리가 둥근 직사각형 256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7" name="모서리가 둥근 직사각형 257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8" name="모서리가 둥근 직사각형 258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9" name="모서리가 둥근 직사각형 259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1" name="모서리가 둥근 직사각형 261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2" name="모서리가 둥근 직사각형 262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" name="그룹 2"/>
          <p:cNvGrpSpPr/>
          <p:nvPr/>
        </p:nvGrpSpPr>
        <p:grpSpPr>
          <a:xfrm>
            <a:off x="6096000" y="1728714"/>
            <a:ext cx="488103" cy="1161631"/>
            <a:chOff x="6096000" y="1728714"/>
            <a:chExt cx="488103" cy="1161631"/>
          </a:xfrm>
        </p:grpSpPr>
        <p:sp>
          <p:nvSpPr>
            <p:cNvPr id="464" name="원호 463"/>
            <p:cNvSpPr/>
            <p:nvPr/>
          </p:nvSpPr>
          <p:spPr>
            <a:xfrm rot="5400000" flipV="1">
              <a:off x="6096000" y="2423954"/>
              <a:ext cx="157162" cy="157162"/>
            </a:xfrm>
            <a:prstGeom prst="arc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8" name="원호 467"/>
            <p:cNvSpPr/>
            <p:nvPr/>
          </p:nvSpPr>
          <p:spPr>
            <a:xfrm rot="5400000" flipH="1">
              <a:off x="6404082" y="2580181"/>
              <a:ext cx="157162" cy="157162"/>
            </a:xfrm>
            <a:prstGeom prst="arc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69" name="직선 연결선 468"/>
            <p:cNvCxnSpPr>
              <a:stCxn id="468" idx="2"/>
              <a:endCxn id="464" idx="2"/>
            </p:cNvCxnSpPr>
            <p:nvPr/>
          </p:nvCxnSpPr>
          <p:spPr>
            <a:xfrm flipH="1">
              <a:off x="6174581" y="2580181"/>
              <a:ext cx="308082" cy="935"/>
            </a:xfrm>
            <a:prstGeom prst="line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직선 연결선 471"/>
            <p:cNvCxnSpPr>
              <a:stCxn id="468" idx="0"/>
              <a:endCxn id="58" idx="0"/>
            </p:cNvCxnSpPr>
            <p:nvPr/>
          </p:nvCxnSpPr>
          <p:spPr>
            <a:xfrm flipH="1">
              <a:off x="6561243" y="2658762"/>
              <a:ext cx="1" cy="185863"/>
            </a:xfrm>
            <a:prstGeom prst="line">
              <a:avLst/>
            </a:prstGeom>
            <a:ln w="16510" cap="rnd">
              <a:solidFill>
                <a:srgbClr val="226BB8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다이아몬드 57"/>
            <p:cNvSpPr/>
            <p:nvPr/>
          </p:nvSpPr>
          <p:spPr>
            <a:xfrm>
              <a:off x="6538383" y="2844625"/>
              <a:ext cx="45720" cy="45720"/>
            </a:xfrm>
            <a:prstGeom prst="diamond">
              <a:avLst/>
            </a:prstGeom>
            <a:solidFill>
              <a:srgbClr val="226BB8"/>
            </a:solidFill>
            <a:ln w="12700" cap="rnd">
              <a:solidFill>
                <a:srgbClr val="226BB8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원호 65"/>
            <p:cNvSpPr/>
            <p:nvPr/>
          </p:nvSpPr>
          <p:spPr>
            <a:xfrm rot="10800000" flipV="1">
              <a:off x="6096000" y="2034241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7" name="직선 연결선 66"/>
            <p:cNvCxnSpPr>
              <a:stCxn id="464" idx="0"/>
              <a:endCxn id="66" idx="2"/>
            </p:cNvCxnSpPr>
            <p:nvPr/>
          </p:nvCxnSpPr>
          <p:spPr>
            <a:xfrm flipV="1">
              <a:off x="6096000" y="2112822"/>
              <a:ext cx="0" cy="389713"/>
            </a:xfrm>
            <a:prstGeom prst="line">
              <a:avLst/>
            </a:prstGeom>
            <a:ln w="16510" cap="rnd">
              <a:gradFill flip="none" rotWithShape="1">
                <a:gsLst>
                  <a:gs pos="0">
                    <a:srgbClr val="E6B723"/>
                  </a:gs>
                  <a:gs pos="100000">
                    <a:srgbClr val="226BB8"/>
                  </a:gs>
                </a:gsLst>
                <a:lin ang="162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5" name="직선 연결선 834"/>
            <p:cNvCxnSpPr>
              <a:stCxn id="838" idx="2"/>
              <a:endCxn id="836" idx="2"/>
            </p:cNvCxnSpPr>
            <p:nvPr/>
          </p:nvCxnSpPr>
          <p:spPr>
            <a:xfrm>
              <a:off x="6561243" y="1774434"/>
              <a:ext cx="1" cy="181188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6" name="원호 835"/>
            <p:cNvSpPr/>
            <p:nvPr/>
          </p:nvSpPr>
          <p:spPr>
            <a:xfrm rot="10800000" flipH="1">
              <a:off x="6404082" y="1877041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37" name="직선 연결선 836"/>
            <p:cNvCxnSpPr>
              <a:stCxn id="836" idx="0"/>
              <a:endCxn id="66" idx="0"/>
            </p:cNvCxnSpPr>
            <p:nvPr/>
          </p:nvCxnSpPr>
          <p:spPr>
            <a:xfrm flipH="1">
              <a:off x="6174581" y="2034203"/>
              <a:ext cx="308082" cy="38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8" name="다이아몬드 837"/>
            <p:cNvSpPr/>
            <p:nvPr/>
          </p:nvSpPr>
          <p:spPr>
            <a:xfrm>
              <a:off x="6538383" y="1728714"/>
              <a:ext cx="45720" cy="45720"/>
            </a:xfrm>
            <a:prstGeom prst="diamond">
              <a:avLst/>
            </a:prstGeom>
            <a:solidFill>
              <a:srgbClr val="E6B723"/>
            </a:solidFill>
            <a:ln w="12700" cap="rnd">
              <a:solidFill>
                <a:srgbClr val="E6B72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62" name="TextBox 361"/>
          <p:cNvSpPr txBox="1"/>
          <p:nvPr/>
        </p:nvSpPr>
        <p:spPr>
          <a:xfrm>
            <a:off x="6699713" y="1516727"/>
            <a:ext cx="160172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ko-KR" altLang="en-US" sz="2400" b="1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직업능력평가</a:t>
            </a:r>
            <a:endParaRPr lang="ko-KR" altLang="en-US" sz="2000" spc="5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6699713" y="2636502"/>
            <a:ext cx="160332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ko-KR" altLang="en-US" sz="2400" b="1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26BB8"/>
                </a:solidFill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직업심리검사</a:t>
            </a:r>
            <a:endParaRPr lang="ko-KR" altLang="en-US" sz="2000" spc="5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6699713" y="3756277"/>
            <a:ext cx="401103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ko-KR" altLang="en-US" sz="2400" b="1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DC5A02"/>
                </a:solidFill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온라인구인구직</a:t>
            </a:r>
            <a:r>
              <a:rPr lang="en-US" altLang="ko-KR" sz="2400" b="1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DC5A02"/>
                </a:solidFill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(</a:t>
            </a:r>
            <a:r>
              <a:rPr lang="ko-KR" altLang="en-US" sz="2400" b="1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DC5A02"/>
                </a:solidFill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고용포털</a:t>
            </a:r>
            <a:r>
              <a:rPr lang="en-US" altLang="ko-KR" sz="2400" b="1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DC5A02"/>
                </a:solidFill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) </a:t>
            </a:r>
            <a:r>
              <a:rPr lang="ko-KR" altLang="en-US" sz="2000" spc="5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워크투게더</a:t>
            </a:r>
            <a:endParaRPr lang="en-US" altLang="ko-KR" sz="2000" spc="5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7754024" y="4799335"/>
            <a:ext cx="2969083" cy="169277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ko-KR" altLang="en-US" sz="2000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구직서비스 흐름</a:t>
            </a:r>
            <a:endParaRPr lang="en-US" altLang="ko-KR" sz="2000" spc="5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  <a:p>
            <a:r>
              <a:rPr lang="ko-KR" altLang="en-US" sz="2000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장애인취업성공패키지</a:t>
            </a:r>
            <a:endParaRPr lang="en-US" altLang="ko-KR" sz="2000" spc="5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  <a:p>
            <a:r>
              <a:rPr lang="ko-KR" altLang="en-US" sz="2000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중증장애인 지원고용 및 </a:t>
            </a:r>
            <a:r>
              <a:rPr lang="ko-KR" altLang="en-US" sz="2000" spc="5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인턴제</a:t>
            </a:r>
            <a:endParaRPr lang="en-US" altLang="ko-KR" sz="2000" spc="5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  <a:p>
            <a:r>
              <a:rPr lang="ko-KR" altLang="en-US" sz="2000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장애학생 취업지원</a:t>
            </a:r>
            <a:endParaRPr lang="en-US" altLang="ko-KR" sz="2000" spc="5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  <a:p>
            <a:r>
              <a:rPr lang="ko-KR" altLang="en-US" sz="2000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장애인직업생활 상담원</a:t>
            </a:r>
            <a:endParaRPr lang="ko-KR" altLang="en-US" sz="2000" spc="5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699713" y="4777575"/>
            <a:ext cx="109196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ko-KR" altLang="en-US" sz="2400" b="1" spc="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7D95B8"/>
                </a:solidFill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고용알선</a:t>
            </a:r>
            <a:endParaRPr lang="ko-KR" altLang="en-US" sz="2000" spc="5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0159199" y="6387799"/>
            <a:ext cx="1535892" cy="387203"/>
            <a:chOff x="10159199" y="6387799"/>
            <a:chExt cx="1535892" cy="387203"/>
          </a:xfrm>
        </p:grpSpPr>
        <p:sp>
          <p:nvSpPr>
            <p:cNvPr id="375" name="TextBox 374"/>
            <p:cNvSpPr txBox="1"/>
            <p:nvPr/>
          </p:nvSpPr>
          <p:spPr>
            <a:xfrm rot="21092496">
              <a:off x="10159199" y="6387799"/>
              <a:ext cx="1268496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E6B723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장애인고용공단 </a:t>
              </a:r>
              <a:endParaRPr lang="ko-KR" altLang="en-US" sz="1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endParaRPr>
            </a:p>
          </p:txBody>
        </p:sp>
        <p:sp>
          <p:nvSpPr>
            <p:cNvPr id="376" name="TextBox 375"/>
            <p:cNvSpPr txBox="1"/>
            <p:nvPr/>
          </p:nvSpPr>
          <p:spPr>
            <a:xfrm rot="838915">
              <a:off x="11136017" y="6482614"/>
              <a:ext cx="559074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사</a:t>
              </a:r>
              <a:r>
                <a:rPr lang="ko-KR" altLang="en-US" sz="1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250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모서리가 둥근 직사각형 383"/>
          <p:cNvSpPr/>
          <p:nvPr/>
        </p:nvSpPr>
        <p:spPr>
          <a:xfrm>
            <a:off x="7701877" y="2002900"/>
            <a:ext cx="1625632" cy="398773"/>
          </a:xfrm>
          <a:prstGeom prst="roundRect">
            <a:avLst>
              <a:gd name="adj" fmla="val 18334"/>
            </a:avLst>
          </a:prstGeom>
          <a:solidFill>
            <a:srgbClr val="7D95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1" name="모서리가 둥근 직사각형 380"/>
          <p:cNvSpPr/>
          <p:nvPr/>
        </p:nvSpPr>
        <p:spPr>
          <a:xfrm>
            <a:off x="2863660" y="2002899"/>
            <a:ext cx="1625632" cy="398773"/>
          </a:xfrm>
          <a:prstGeom prst="roundRect">
            <a:avLst>
              <a:gd name="adj" fmla="val 18334"/>
            </a:avLst>
          </a:prstGeom>
          <a:solidFill>
            <a:srgbClr val="226B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9" name="모서리가 둥근 직사각형 378"/>
          <p:cNvSpPr/>
          <p:nvPr/>
        </p:nvSpPr>
        <p:spPr>
          <a:xfrm>
            <a:off x="402347" y="2003887"/>
            <a:ext cx="1724388" cy="398774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7" name="모서리가 둥근 직사각형 376"/>
          <p:cNvSpPr/>
          <p:nvPr/>
        </p:nvSpPr>
        <p:spPr>
          <a:xfrm>
            <a:off x="10106919" y="1988760"/>
            <a:ext cx="1665764" cy="398531"/>
          </a:xfrm>
          <a:prstGeom prst="roundRect">
            <a:avLst>
              <a:gd name="adj" fmla="val 18334"/>
            </a:avLst>
          </a:prstGeom>
          <a:solidFill>
            <a:srgbClr val="E6B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38" name="그룹 337"/>
          <p:cNvGrpSpPr/>
          <p:nvPr/>
        </p:nvGrpSpPr>
        <p:grpSpPr>
          <a:xfrm>
            <a:off x="-103706" y="6495369"/>
            <a:ext cx="12399999" cy="236371"/>
            <a:chOff x="-91006" y="6533469"/>
            <a:chExt cx="12399999" cy="236371"/>
          </a:xfrm>
        </p:grpSpPr>
        <p:grpSp>
          <p:nvGrpSpPr>
            <p:cNvPr id="118" name="그룹 117"/>
            <p:cNvGrpSpPr/>
            <p:nvPr/>
          </p:nvGrpSpPr>
          <p:grpSpPr>
            <a:xfrm>
              <a:off x="-91006" y="6533470"/>
              <a:ext cx="3364431" cy="236370"/>
              <a:chOff x="-91006" y="6533470"/>
              <a:chExt cx="3364431" cy="236370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모서리가 둥근 직사각형 49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모서리가 둥근 직사각형 50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모서리가 둥근 직사각형 51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모서리가 둥근 직사각형 52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모서리가 둥근 직사각형 53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모서리가 둥근 직사각형 54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모서리가 둥근 직사각형 55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모서리가 둥근 직사각형 56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모서리가 둥근 직사각형 57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모서리가 둥근 직사각형 58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모서리가 둥근 직사각형 59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모서리가 둥근 직사각형 60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모서리가 둥근 직사각형 61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모서리가 둥근 직사각형 62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모서리가 둥근 직사각형 67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모서리가 둥근 직사각형 72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모서리가 둥근 직사각형 73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모서리가 둥근 직사각형 74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모서리가 둥근 직사각형 75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모서리가 둥근 직사각형 76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모서리가 둥근 직사각형 77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모서리가 둥근 직사각형 78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모서리가 둥근 직사각형 79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모서리가 둥근 직사각형 80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모서리가 둥근 직사각형 81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모서리가 둥근 직사각형 84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모서리가 둥근 직사각형 95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모서리가 둥근 직사각형 96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97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모서리가 둥근 직사각형 101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모서리가 둥근 직사각형 102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모서리가 둥근 직사각형 103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모서리가 둥근 직사각형 104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모서리가 둥근 직사각형 105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모서리가 둥근 직사각형 106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모서리가 둥근 직사각형 107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모서리가 둥근 직사각형 108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모서리가 둥근 직사각형 109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모서리가 둥근 직사각형 110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모서리가 둥근 직사각형 111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모서리가 둥근 직사각형 113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모서리가 둥근 직사각형 114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모서리가 둥근 직사각형 116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9" name="그룹 118"/>
            <p:cNvGrpSpPr/>
            <p:nvPr/>
          </p:nvGrpSpPr>
          <p:grpSpPr>
            <a:xfrm>
              <a:off x="3219473" y="6533470"/>
              <a:ext cx="3364431" cy="236370"/>
              <a:chOff x="-91006" y="6533470"/>
              <a:chExt cx="3364431" cy="236370"/>
            </a:xfrm>
          </p:grpSpPr>
          <p:sp>
            <p:nvSpPr>
              <p:cNvPr id="120" name="모서리가 둥근 직사각형 119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모서리가 둥근 직사각형 120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모서리가 둥근 직사각형 121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모서리가 둥근 직사각형 122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모서리가 둥근 직사각형 123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모서리가 둥근 직사각형 126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모서리가 둥근 직사각형 131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모서리가 둥근 직사각형 135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모서리가 둥근 직사각형 140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141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모서리가 둥근 직사각형 160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모서리가 둥근 직사각형 161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모서리가 둥근 직사각형 162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모서리가 둥근 직사각형 163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모서리가 둥근 직사각형 182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모서리가 둥근 직사각형 188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모서리가 둥근 직사각형 189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모서리가 둥근 직사각형 190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92" name="그룹 191"/>
            <p:cNvGrpSpPr/>
            <p:nvPr/>
          </p:nvGrpSpPr>
          <p:grpSpPr>
            <a:xfrm>
              <a:off x="6533639" y="6533469"/>
              <a:ext cx="3364431" cy="236370"/>
              <a:chOff x="-91006" y="6533470"/>
              <a:chExt cx="3364431" cy="236370"/>
            </a:xfrm>
          </p:grpSpPr>
          <p:sp>
            <p:nvSpPr>
              <p:cNvPr id="193" name="모서리가 둥근 직사각형 192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모서리가 둥근 직사각형 205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211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모서리가 둥근 직사각형 215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모서리가 둥근 직사각형 216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모서리가 둥근 직사각형 222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모서리가 둥근 직사각형 223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모서리가 둥근 직사각형 224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모서리가 둥근 직사각형 225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모서리가 둥근 직사각형 235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모서리가 둥근 직사각형 236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모서리가 둥근 직사각형 237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모서리가 둥근 직사각형 238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모서리가 둥근 직사각형 239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모서리가 둥근 직사각형 240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모서리가 둥근 직사각형 241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모서리가 둥근 직사각형 242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모서리가 둥근 직사각형 243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모서리가 둥근 직사각형 244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모서리가 둥근 직사각형 245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모서리가 둥근 직사각형 246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모서리가 둥근 직사각형 247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모서리가 둥근 직사각형 248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모서리가 둥근 직사각형 249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모서리가 둥근 직사각형 250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모서리가 둥근 직사각형 251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모서리가 둥근 직사각형 252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모서리가 둥근 직사각형 253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모서리가 둥근 직사각형 254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모서리가 둥근 직사각형 255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모서리가 둥근 직사각형 256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모서리가 둥근 직사각형 257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모서리가 둥근 직사각형 261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6" name="모서리가 둥근 직사각형 265"/>
            <p:cNvSpPr/>
            <p:nvPr/>
          </p:nvSpPr>
          <p:spPr>
            <a:xfrm>
              <a:off x="998112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모서리가 둥근 직사각형 266"/>
            <p:cNvSpPr/>
            <p:nvPr/>
          </p:nvSpPr>
          <p:spPr>
            <a:xfrm>
              <a:off x="10119061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모서리가 둥근 직사각형 267"/>
            <p:cNvSpPr/>
            <p:nvPr/>
          </p:nvSpPr>
          <p:spPr>
            <a:xfrm>
              <a:off x="1025699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모서리가 둥근 직사각형 268"/>
            <p:cNvSpPr/>
            <p:nvPr/>
          </p:nvSpPr>
          <p:spPr>
            <a:xfrm>
              <a:off x="1039493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모서리가 둥근 직사각형 269"/>
            <p:cNvSpPr/>
            <p:nvPr/>
          </p:nvSpPr>
          <p:spPr>
            <a:xfrm>
              <a:off x="1053287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모서리가 둥근 직사각형 270"/>
            <p:cNvSpPr/>
            <p:nvPr/>
          </p:nvSpPr>
          <p:spPr>
            <a:xfrm>
              <a:off x="1067080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모서리가 둥근 직사각형 271"/>
            <p:cNvSpPr/>
            <p:nvPr/>
          </p:nvSpPr>
          <p:spPr>
            <a:xfrm>
              <a:off x="1080874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모서리가 둥근 직사각형 272"/>
            <p:cNvSpPr/>
            <p:nvPr/>
          </p:nvSpPr>
          <p:spPr>
            <a:xfrm>
              <a:off x="1094668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모서리가 둥근 직사각형 273"/>
            <p:cNvSpPr/>
            <p:nvPr/>
          </p:nvSpPr>
          <p:spPr>
            <a:xfrm>
              <a:off x="1108461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모서리가 둥근 직사각형 274"/>
            <p:cNvSpPr/>
            <p:nvPr/>
          </p:nvSpPr>
          <p:spPr>
            <a:xfrm>
              <a:off x="1122255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모서리가 둥근 직사각형 275"/>
            <p:cNvSpPr/>
            <p:nvPr/>
          </p:nvSpPr>
          <p:spPr>
            <a:xfrm>
              <a:off x="1136049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1149842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모서리가 둥근 직사각형 277"/>
            <p:cNvSpPr/>
            <p:nvPr/>
          </p:nvSpPr>
          <p:spPr>
            <a:xfrm>
              <a:off x="1163636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모서리가 둥근 직사각형 278"/>
            <p:cNvSpPr/>
            <p:nvPr/>
          </p:nvSpPr>
          <p:spPr>
            <a:xfrm>
              <a:off x="1177430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모서리가 둥근 직사각형 279"/>
            <p:cNvSpPr/>
            <p:nvPr/>
          </p:nvSpPr>
          <p:spPr>
            <a:xfrm>
              <a:off x="1191223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모서리가 둥근 직사각형 280"/>
            <p:cNvSpPr/>
            <p:nvPr/>
          </p:nvSpPr>
          <p:spPr>
            <a:xfrm>
              <a:off x="1205017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모서리가 둥근 직사각형 281"/>
            <p:cNvSpPr/>
            <p:nvPr/>
          </p:nvSpPr>
          <p:spPr>
            <a:xfrm>
              <a:off x="1218811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모서리가 둥근 직사각형 288"/>
            <p:cNvSpPr/>
            <p:nvPr/>
          </p:nvSpPr>
          <p:spPr>
            <a:xfrm>
              <a:off x="991419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모서리가 둥근 직사각형 289"/>
            <p:cNvSpPr/>
            <p:nvPr/>
          </p:nvSpPr>
          <p:spPr>
            <a:xfrm>
              <a:off x="1005212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모서리가 둥근 직사각형 290"/>
            <p:cNvSpPr/>
            <p:nvPr/>
          </p:nvSpPr>
          <p:spPr>
            <a:xfrm>
              <a:off x="1019006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모서리가 둥근 직사각형 291"/>
            <p:cNvSpPr/>
            <p:nvPr/>
          </p:nvSpPr>
          <p:spPr>
            <a:xfrm>
              <a:off x="1032800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모서리가 둥근 직사각형 292"/>
            <p:cNvSpPr/>
            <p:nvPr/>
          </p:nvSpPr>
          <p:spPr>
            <a:xfrm>
              <a:off x="1046593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모서리가 둥근 직사각형 293"/>
            <p:cNvSpPr/>
            <p:nvPr/>
          </p:nvSpPr>
          <p:spPr>
            <a:xfrm>
              <a:off x="1060387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모서리가 둥근 직사각형 294"/>
            <p:cNvSpPr/>
            <p:nvPr/>
          </p:nvSpPr>
          <p:spPr>
            <a:xfrm>
              <a:off x="1074181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모서리가 둥근 직사각형 295"/>
            <p:cNvSpPr/>
            <p:nvPr/>
          </p:nvSpPr>
          <p:spPr>
            <a:xfrm>
              <a:off x="1087974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모서리가 둥근 직사각형 296"/>
            <p:cNvSpPr/>
            <p:nvPr/>
          </p:nvSpPr>
          <p:spPr>
            <a:xfrm>
              <a:off x="1101768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모서리가 둥근 직사각형 297"/>
            <p:cNvSpPr/>
            <p:nvPr/>
          </p:nvSpPr>
          <p:spPr>
            <a:xfrm>
              <a:off x="1115562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모서리가 둥근 직사각형 298"/>
            <p:cNvSpPr/>
            <p:nvPr/>
          </p:nvSpPr>
          <p:spPr>
            <a:xfrm>
              <a:off x="1129355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모서리가 둥근 직사각형 299"/>
            <p:cNvSpPr/>
            <p:nvPr/>
          </p:nvSpPr>
          <p:spPr>
            <a:xfrm>
              <a:off x="1143149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모서리가 둥근 직사각형 300"/>
            <p:cNvSpPr/>
            <p:nvPr/>
          </p:nvSpPr>
          <p:spPr>
            <a:xfrm>
              <a:off x="1156943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모서리가 둥근 직사각형 301"/>
            <p:cNvSpPr/>
            <p:nvPr/>
          </p:nvSpPr>
          <p:spPr>
            <a:xfrm>
              <a:off x="1170736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모서리가 둥근 직사각형 302"/>
            <p:cNvSpPr/>
            <p:nvPr/>
          </p:nvSpPr>
          <p:spPr>
            <a:xfrm>
              <a:off x="1184530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모서리가 둥근 직사각형 303"/>
            <p:cNvSpPr/>
            <p:nvPr/>
          </p:nvSpPr>
          <p:spPr>
            <a:xfrm>
              <a:off x="1198324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모서리가 둥근 직사각형 304"/>
            <p:cNvSpPr/>
            <p:nvPr/>
          </p:nvSpPr>
          <p:spPr>
            <a:xfrm>
              <a:off x="1212117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모서리가 둥근 직사각형 311"/>
            <p:cNvSpPr/>
            <p:nvPr/>
          </p:nvSpPr>
          <p:spPr>
            <a:xfrm>
              <a:off x="998112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모서리가 둥근 직사각형 312"/>
            <p:cNvSpPr/>
            <p:nvPr/>
          </p:nvSpPr>
          <p:spPr>
            <a:xfrm>
              <a:off x="10119061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모서리가 둥근 직사각형 313"/>
            <p:cNvSpPr/>
            <p:nvPr/>
          </p:nvSpPr>
          <p:spPr>
            <a:xfrm>
              <a:off x="1025699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모서리가 둥근 직사각형 314"/>
            <p:cNvSpPr/>
            <p:nvPr/>
          </p:nvSpPr>
          <p:spPr>
            <a:xfrm>
              <a:off x="1039493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모서리가 둥근 직사각형 315"/>
            <p:cNvSpPr/>
            <p:nvPr/>
          </p:nvSpPr>
          <p:spPr>
            <a:xfrm>
              <a:off x="1053287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모서리가 둥근 직사각형 316"/>
            <p:cNvSpPr/>
            <p:nvPr/>
          </p:nvSpPr>
          <p:spPr>
            <a:xfrm>
              <a:off x="1067080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모서리가 둥근 직사각형 317"/>
            <p:cNvSpPr/>
            <p:nvPr/>
          </p:nvSpPr>
          <p:spPr>
            <a:xfrm>
              <a:off x="1080874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모서리가 둥근 직사각형 318"/>
            <p:cNvSpPr/>
            <p:nvPr/>
          </p:nvSpPr>
          <p:spPr>
            <a:xfrm>
              <a:off x="1094668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모서리가 둥근 직사각형 319"/>
            <p:cNvSpPr/>
            <p:nvPr/>
          </p:nvSpPr>
          <p:spPr>
            <a:xfrm>
              <a:off x="1108461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모서리가 둥근 직사각형 320"/>
            <p:cNvSpPr/>
            <p:nvPr/>
          </p:nvSpPr>
          <p:spPr>
            <a:xfrm>
              <a:off x="1122255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모서리가 둥근 직사각형 321"/>
            <p:cNvSpPr/>
            <p:nvPr/>
          </p:nvSpPr>
          <p:spPr>
            <a:xfrm>
              <a:off x="1136049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모서리가 둥근 직사각형 322"/>
            <p:cNvSpPr/>
            <p:nvPr/>
          </p:nvSpPr>
          <p:spPr>
            <a:xfrm>
              <a:off x="1149842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모서리가 둥근 직사각형 323"/>
            <p:cNvSpPr/>
            <p:nvPr/>
          </p:nvSpPr>
          <p:spPr>
            <a:xfrm>
              <a:off x="1163636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모서리가 둥근 직사각형 324"/>
            <p:cNvSpPr/>
            <p:nvPr/>
          </p:nvSpPr>
          <p:spPr>
            <a:xfrm>
              <a:off x="1177430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모서리가 둥근 직사각형 325"/>
            <p:cNvSpPr/>
            <p:nvPr/>
          </p:nvSpPr>
          <p:spPr>
            <a:xfrm>
              <a:off x="1191223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모서리가 둥근 직사각형 326"/>
            <p:cNvSpPr/>
            <p:nvPr/>
          </p:nvSpPr>
          <p:spPr>
            <a:xfrm>
              <a:off x="1205017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모서리가 둥근 직사각형 327"/>
            <p:cNvSpPr/>
            <p:nvPr/>
          </p:nvSpPr>
          <p:spPr>
            <a:xfrm>
              <a:off x="1218811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모서리가 둥근 직사각형 334"/>
            <p:cNvSpPr/>
            <p:nvPr/>
          </p:nvSpPr>
          <p:spPr>
            <a:xfrm>
              <a:off x="984318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모서리가 둥근 직사각형 335"/>
            <p:cNvSpPr/>
            <p:nvPr/>
          </p:nvSpPr>
          <p:spPr>
            <a:xfrm>
              <a:off x="984318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5324475" y="320332"/>
            <a:ext cx="1543050" cy="400110"/>
            <a:chOff x="5324475" y="320332"/>
            <a:chExt cx="1543050" cy="400110"/>
          </a:xfrm>
        </p:grpSpPr>
        <p:sp>
          <p:nvSpPr>
            <p:cNvPr id="676" name="TextBox 675"/>
            <p:cNvSpPr txBox="1"/>
            <p:nvPr/>
          </p:nvSpPr>
          <p:spPr>
            <a:xfrm>
              <a:off x="5865006" y="320332"/>
              <a:ext cx="46198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0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01</a:t>
              </a:r>
              <a:endParaRPr lang="ko-KR" altLang="en-US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677" name="모서리가 둥근 직사각형 340"/>
            <p:cNvSpPr/>
            <p:nvPr/>
          </p:nvSpPr>
          <p:spPr>
            <a:xfrm rot="18900000">
              <a:off x="5911355" y="335510"/>
              <a:ext cx="369290" cy="369756"/>
            </a:xfrm>
            <a:prstGeom prst="roundRect">
              <a:avLst>
                <a:gd name="adj" fmla="val 18334"/>
              </a:avLst>
            </a:prstGeom>
            <a:noFill/>
            <a:ln w="50800">
              <a:solidFill>
                <a:srgbClr val="E6B7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78" name="직선 연결선 677"/>
            <p:cNvCxnSpPr>
              <a:stCxn id="676" idx="3"/>
            </p:cNvCxnSpPr>
            <p:nvPr/>
          </p:nvCxnSpPr>
          <p:spPr>
            <a:xfrm>
              <a:off x="6326992" y="520387"/>
              <a:ext cx="540533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E6B723">
                      <a:alpha val="0"/>
                    </a:srgbClr>
                  </a:gs>
                  <a:gs pos="80000">
                    <a:srgbClr val="E6B723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79" name="직선 연결선 678"/>
            <p:cNvCxnSpPr>
              <a:endCxn id="676" idx="1"/>
            </p:cNvCxnSpPr>
            <p:nvPr/>
          </p:nvCxnSpPr>
          <p:spPr>
            <a:xfrm>
              <a:off x="5324475" y="520387"/>
              <a:ext cx="540531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E6B723">
                      <a:alpha val="0"/>
                    </a:srgbClr>
                  </a:gs>
                  <a:gs pos="80000">
                    <a:srgbClr val="E6B723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80" name="TextBox 679"/>
          <p:cNvSpPr txBox="1"/>
          <p:nvPr/>
        </p:nvSpPr>
        <p:spPr>
          <a:xfrm>
            <a:off x="5546011" y="766608"/>
            <a:ext cx="109998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직업능력평가</a:t>
            </a:r>
            <a:endParaRPr lang="ko-KR" altLang="en-US" sz="1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E6B723"/>
              </a:solidFill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701" name="그룹 700"/>
          <p:cNvGrpSpPr/>
          <p:nvPr/>
        </p:nvGrpSpPr>
        <p:grpSpPr>
          <a:xfrm>
            <a:off x="145940" y="2153214"/>
            <a:ext cx="2222854" cy="2437177"/>
            <a:chOff x="1046228" y="4370010"/>
            <a:chExt cx="2372577" cy="1724737"/>
          </a:xfrm>
        </p:grpSpPr>
        <p:sp>
          <p:nvSpPr>
            <p:cNvPr id="682" name="원호 681"/>
            <p:cNvSpPr/>
            <p:nvPr/>
          </p:nvSpPr>
          <p:spPr>
            <a:xfrm rot="16200000">
              <a:off x="1046228" y="4396989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83" name="직선 연결선 682"/>
            <p:cNvCxnSpPr>
              <a:stCxn id="682" idx="0"/>
              <a:endCxn id="697" idx="2"/>
            </p:cNvCxnSpPr>
            <p:nvPr/>
          </p:nvCxnSpPr>
          <p:spPr>
            <a:xfrm>
              <a:off x="1046228" y="4475570"/>
              <a:ext cx="0" cy="1540596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6" name="그룹 285"/>
            <p:cNvGrpSpPr/>
            <p:nvPr/>
          </p:nvGrpSpPr>
          <p:grpSpPr>
            <a:xfrm>
              <a:off x="1227166" y="4370010"/>
              <a:ext cx="2006254" cy="55863"/>
              <a:chOff x="1227166" y="4370010"/>
              <a:chExt cx="2006254" cy="55863"/>
            </a:xfrm>
          </p:grpSpPr>
          <p:sp>
            <p:nvSpPr>
              <p:cNvPr id="681" name="다이아몬드 680"/>
              <p:cNvSpPr/>
              <p:nvPr/>
            </p:nvSpPr>
            <p:spPr>
              <a:xfrm>
                <a:off x="1227166" y="4370010"/>
                <a:ext cx="55863" cy="55863"/>
              </a:xfrm>
              <a:prstGeom prst="diamond">
                <a:avLst/>
              </a:prstGeom>
              <a:solidFill>
                <a:srgbClr val="E6B723"/>
              </a:solidFill>
              <a:ln w="12700" cap="rnd">
                <a:solidFill>
                  <a:srgbClr val="E6B723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4" name="다이아몬드 683"/>
              <p:cNvSpPr/>
              <p:nvPr/>
            </p:nvSpPr>
            <p:spPr>
              <a:xfrm>
                <a:off x="3177557" y="4370010"/>
                <a:ext cx="55863" cy="55863"/>
              </a:xfrm>
              <a:prstGeom prst="diamond">
                <a:avLst/>
              </a:prstGeom>
              <a:solidFill>
                <a:srgbClr val="E6B723"/>
              </a:solidFill>
              <a:ln w="12700" cap="rnd">
                <a:solidFill>
                  <a:srgbClr val="E6B723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694" name="직선 연결선 693"/>
            <p:cNvCxnSpPr>
              <a:stCxn id="681" idx="1"/>
              <a:endCxn id="682" idx="2"/>
            </p:cNvCxnSpPr>
            <p:nvPr/>
          </p:nvCxnSpPr>
          <p:spPr>
            <a:xfrm flipH="1" flipV="1">
              <a:off x="1124809" y="4396989"/>
              <a:ext cx="102357" cy="953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5" name="원호 694"/>
            <p:cNvSpPr/>
            <p:nvPr/>
          </p:nvSpPr>
          <p:spPr>
            <a:xfrm>
              <a:off x="3261643" y="4396989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96" name="직선 연결선 695"/>
            <p:cNvCxnSpPr>
              <a:stCxn id="695" idx="0"/>
              <a:endCxn id="684" idx="3"/>
            </p:cNvCxnSpPr>
            <p:nvPr/>
          </p:nvCxnSpPr>
          <p:spPr>
            <a:xfrm flipH="1">
              <a:off x="3233420" y="4396989"/>
              <a:ext cx="106804" cy="953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7" name="원호 696"/>
            <p:cNvSpPr/>
            <p:nvPr/>
          </p:nvSpPr>
          <p:spPr>
            <a:xfrm rot="10800000">
              <a:off x="1046228" y="5937585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8" name="원호 697"/>
            <p:cNvSpPr/>
            <p:nvPr/>
          </p:nvSpPr>
          <p:spPr>
            <a:xfrm rot="5400000">
              <a:off x="3261643" y="5937585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99" name="직선 연결선 698"/>
            <p:cNvCxnSpPr>
              <a:stCxn id="698" idx="2"/>
              <a:endCxn id="697" idx="0"/>
            </p:cNvCxnSpPr>
            <p:nvPr/>
          </p:nvCxnSpPr>
          <p:spPr>
            <a:xfrm flipH="1">
              <a:off x="1124809" y="6094747"/>
              <a:ext cx="2215415" cy="0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직선 연결선 699"/>
            <p:cNvCxnSpPr>
              <a:stCxn id="695" idx="2"/>
              <a:endCxn id="698" idx="0"/>
            </p:cNvCxnSpPr>
            <p:nvPr/>
          </p:nvCxnSpPr>
          <p:spPr>
            <a:xfrm>
              <a:off x="3418805" y="4475570"/>
              <a:ext cx="0" cy="1540596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0" name="그룹 749"/>
          <p:cNvGrpSpPr/>
          <p:nvPr/>
        </p:nvGrpSpPr>
        <p:grpSpPr>
          <a:xfrm>
            <a:off x="2565049" y="2036525"/>
            <a:ext cx="2222854" cy="2550000"/>
            <a:chOff x="3777831" y="4219005"/>
            <a:chExt cx="2222854" cy="1690701"/>
          </a:xfrm>
        </p:grpSpPr>
        <p:grpSp>
          <p:nvGrpSpPr>
            <p:cNvPr id="702" name="그룹 701"/>
            <p:cNvGrpSpPr/>
            <p:nvPr/>
          </p:nvGrpSpPr>
          <p:grpSpPr>
            <a:xfrm>
              <a:off x="3777831" y="4293809"/>
              <a:ext cx="2222854" cy="1615897"/>
              <a:chOff x="1046228" y="4370010"/>
              <a:chExt cx="2372577" cy="1724737"/>
            </a:xfrm>
          </p:grpSpPr>
          <p:sp>
            <p:nvSpPr>
              <p:cNvPr id="703" name="원호 702"/>
              <p:cNvSpPr/>
              <p:nvPr/>
            </p:nvSpPr>
            <p:spPr>
              <a:xfrm rot="16200000">
                <a:off x="1046228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704" name="직선 연결선 703"/>
              <p:cNvCxnSpPr>
                <a:stCxn id="703" idx="0"/>
                <a:endCxn id="709" idx="2"/>
              </p:cNvCxnSpPr>
              <p:nvPr/>
            </p:nvCxnSpPr>
            <p:spPr>
              <a:xfrm>
                <a:off x="1046228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05" name="그룹 704"/>
              <p:cNvGrpSpPr/>
              <p:nvPr/>
            </p:nvGrpSpPr>
            <p:grpSpPr>
              <a:xfrm>
                <a:off x="1227166" y="4370010"/>
                <a:ext cx="2006254" cy="55863"/>
                <a:chOff x="1227166" y="4370010"/>
                <a:chExt cx="2006254" cy="55863"/>
              </a:xfrm>
            </p:grpSpPr>
            <p:sp>
              <p:nvSpPr>
                <p:cNvPr id="713" name="다이아몬드 712"/>
                <p:cNvSpPr/>
                <p:nvPr/>
              </p:nvSpPr>
              <p:spPr>
                <a:xfrm>
                  <a:off x="1227166" y="4370010"/>
                  <a:ext cx="55863" cy="55863"/>
                </a:xfrm>
                <a:prstGeom prst="diamond">
                  <a:avLst/>
                </a:prstGeom>
                <a:solidFill>
                  <a:srgbClr val="226BB8"/>
                </a:solidFill>
                <a:ln w="12700" cap="rnd">
                  <a:solidFill>
                    <a:srgbClr val="226B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4" name="다이아몬드 713"/>
                <p:cNvSpPr/>
                <p:nvPr/>
              </p:nvSpPr>
              <p:spPr>
                <a:xfrm>
                  <a:off x="3177557" y="4370010"/>
                  <a:ext cx="55863" cy="55863"/>
                </a:xfrm>
                <a:prstGeom prst="diamond">
                  <a:avLst/>
                </a:prstGeom>
                <a:solidFill>
                  <a:srgbClr val="226BB8"/>
                </a:solidFill>
                <a:ln w="12700" cap="rnd">
                  <a:solidFill>
                    <a:srgbClr val="226B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706" name="직선 연결선 705"/>
              <p:cNvCxnSpPr>
                <a:stCxn id="713" idx="1"/>
                <a:endCxn id="703" idx="2"/>
              </p:cNvCxnSpPr>
              <p:nvPr/>
            </p:nvCxnSpPr>
            <p:spPr>
              <a:xfrm flipH="1" flipV="1">
                <a:off x="1124809" y="4396989"/>
                <a:ext cx="102357" cy="953"/>
              </a:xfrm>
              <a:prstGeom prst="line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7" name="원호 706"/>
              <p:cNvSpPr/>
              <p:nvPr/>
            </p:nvSpPr>
            <p:spPr>
              <a:xfrm>
                <a:off x="3261643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708" name="직선 연결선 707"/>
              <p:cNvCxnSpPr>
                <a:stCxn id="707" idx="0"/>
                <a:endCxn id="714" idx="3"/>
              </p:cNvCxnSpPr>
              <p:nvPr/>
            </p:nvCxnSpPr>
            <p:spPr>
              <a:xfrm flipH="1">
                <a:off x="3233420" y="4396989"/>
                <a:ext cx="106804" cy="953"/>
              </a:xfrm>
              <a:prstGeom prst="line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9" name="원호 708"/>
              <p:cNvSpPr/>
              <p:nvPr/>
            </p:nvSpPr>
            <p:spPr>
              <a:xfrm rot="10800000">
                <a:off x="1046228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0" name="원호 709"/>
              <p:cNvSpPr/>
              <p:nvPr/>
            </p:nvSpPr>
            <p:spPr>
              <a:xfrm rot="5400000">
                <a:off x="3261643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711" name="직선 연결선 710"/>
              <p:cNvCxnSpPr>
                <a:stCxn id="710" idx="2"/>
                <a:endCxn id="709" idx="0"/>
              </p:cNvCxnSpPr>
              <p:nvPr/>
            </p:nvCxnSpPr>
            <p:spPr>
              <a:xfrm flipH="1">
                <a:off x="1124809" y="6094747"/>
                <a:ext cx="2215415" cy="0"/>
              </a:xfrm>
              <a:prstGeom prst="line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2" name="직선 연결선 711"/>
              <p:cNvCxnSpPr>
                <a:stCxn id="707" idx="2"/>
                <a:endCxn id="710" idx="0"/>
              </p:cNvCxnSpPr>
              <p:nvPr/>
            </p:nvCxnSpPr>
            <p:spPr>
              <a:xfrm>
                <a:off x="3418805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4257516" y="4219005"/>
              <a:ext cx="1263486" cy="2014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ko-KR" altLang="en-US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신체능력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</p:grpSp>
      <p:grpSp>
        <p:nvGrpSpPr>
          <p:cNvPr id="715" name="그룹 714"/>
          <p:cNvGrpSpPr/>
          <p:nvPr/>
        </p:nvGrpSpPr>
        <p:grpSpPr>
          <a:xfrm>
            <a:off x="4984158" y="2149349"/>
            <a:ext cx="2222854" cy="2437177"/>
            <a:chOff x="1046228" y="4370010"/>
            <a:chExt cx="2372577" cy="1724737"/>
          </a:xfrm>
        </p:grpSpPr>
        <p:sp>
          <p:nvSpPr>
            <p:cNvPr id="716" name="원호 715"/>
            <p:cNvSpPr/>
            <p:nvPr/>
          </p:nvSpPr>
          <p:spPr>
            <a:xfrm rot="16200000">
              <a:off x="1046228" y="4396989"/>
              <a:ext cx="157162" cy="157162"/>
            </a:xfrm>
            <a:prstGeom prst="arc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17" name="직선 연결선 716"/>
            <p:cNvCxnSpPr>
              <a:stCxn id="716" idx="0"/>
              <a:endCxn id="722" idx="2"/>
            </p:cNvCxnSpPr>
            <p:nvPr/>
          </p:nvCxnSpPr>
          <p:spPr>
            <a:xfrm>
              <a:off x="1046228" y="4475570"/>
              <a:ext cx="0" cy="1540596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8" name="그룹 717"/>
            <p:cNvGrpSpPr/>
            <p:nvPr/>
          </p:nvGrpSpPr>
          <p:grpSpPr>
            <a:xfrm>
              <a:off x="1227166" y="4370010"/>
              <a:ext cx="2006254" cy="55863"/>
              <a:chOff x="1227166" y="4370010"/>
              <a:chExt cx="2006254" cy="55863"/>
            </a:xfrm>
          </p:grpSpPr>
          <p:sp>
            <p:nvSpPr>
              <p:cNvPr id="726" name="다이아몬드 725"/>
              <p:cNvSpPr/>
              <p:nvPr/>
            </p:nvSpPr>
            <p:spPr>
              <a:xfrm>
                <a:off x="1227166" y="4370010"/>
                <a:ext cx="55863" cy="55863"/>
              </a:xfrm>
              <a:prstGeom prst="diamond">
                <a:avLst/>
              </a:prstGeom>
              <a:solidFill>
                <a:srgbClr val="DC5A02"/>
              </a:solidFill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7" name="다이아몬드 726"/>
              <p:cNvSpPr/>
              <p:nvPr/>
            </p:nvSpPr>
            <p:spPr>
              <a:xfrm>
                <a:off x="3177557" y="4370010"/>
                <a:ext cx="55863" cy="55863"/>
              </a:xfrm>
              <a:prstGeom prst="diamond">
                <a:avLst/>
              </a:prstGeom>
              <a:solidFill>
                <a:srgbClr val="DC5A02"/>
              </a:solidFill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719" name="직선 연결선 718"/>
            <p:cNvCxnSpPr>
              <a:stCxn id="726" idx="1"/>
              <a:endCxn id="716" idx="2"/>
            </p:cNvCxnSpPr>
            <p:nvPr/>
          </p:nvCxnSpPr>
          <p:spPr>
            <a:xfrm flipH="1" flipV="1">
              <a:off x="1124809" y="4396989"/>
              <a:ext cx="102357" cy="953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0" name="원호 719"/>
            <p:cNvSpPr/>
            <p:nvPr/>
          </p:nvSpPr>
          <p:spPr>
            <a:xfrm>
              <a:off x="3261643" y="4396989"/>
              <a:ext cx="157162" cy="157162"/>
            </a:xfrm>
            <a:prstGeom prst="arc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21" name="직선 연결선 720"/>
            <p:cNvCxnSpPr>
              <a:stCxn id="720" idx="0"/>
              <a:endCxn id="727" idx="3"/>
            </p:cNvCxnSpPr>
            <p:nvPr/>
          </p:nvCxnSpPr>
          <p:spPr>
            <a:xfrm flipH="1">
              <a:off x="3233420" y="4396989"/>
              <a:ext cx="106804" cy="953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2" name="원호 721"/>
            <p:cNvSpPr/>
            <p:nvPr/>
          </p:nvSpPr>
          <p:spPr>
            <a:xfrm rot="10800000">
              <a:off x="1046228" y="5937585"/>
              <a:ext cx="157162" cy="157162"/>
            </a:xfrm>
            <a:prstGeom prst="arc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3" name="원호 722"/>
            <p:cNvSpPr/>
            <p:nvPr/>
          </p:nvSpPr>
          <p:spPr>
            <a:xfrm rot="5400000">
              <a:off x="3261643" y="5937585"/>
              <a:ext cx="157162" cy="157162"/>
            </a:xfrm>
            <a:prstGeom prst="arc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24" name="직선 연결선 723"/>
            <p:cNvCxnSpPr>
              <a:stCxn id="723" idx="2"/>
              <a:endCxn id="722" idx="0"/>
            </p:cNvCxnSpPr>
            <p:nvPr/>
          </p:nvCxnSpPr>
          <p:spPr>
            <a:xfrm flipH="1">
              <a:off x="1124809" y="6094747"/>
              <a:ext cx="2215415" cy="0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5" name="직선 연결선 724"/>
            <p:cNvCxnSpPr>
              <a:stCxn id="720" idx="2"/>
              <a:endCxn id="723" idx="0"/>
            </p:cNvCxnSpPr>
            <p:nvPr/>
          </p:nvCxnSpPr>
          <p:spPr>
            <a:xfrm>
              <a:off x="3418805" y="4475570"/>
              <a:ext cx="0" cy="1540596"/>
            </a:xfrm>
            <a:prstGeom prst="line">
              <a:avLst/>
            </a:prstGeom>
            <a:ln w="16510" cap="rnd">
              <a:solidFill>
                <a:srgbClr val="DC5A0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2" name="그룹 751"/>
          <p:cNvGrpSpPr/>
          <p:nvPr/>
        </p:nvGrpSpPr>
        <p:grpSpPr>
          <a:xfrm>
            <a:off x="7403267" y="2036526"/>
            <a:ext cx="2222854" cy="2550000"/>
            <a:chOff x="8604803" y="4219005"/>
            <a:chExt cx="2222854" cy="1690701"/>
          </a:xfrm>
        </p:grpSpPr>
        <p:grpSp>
          <p:nvGrpSpPr>
            <p:cNvPr id="728" name="그룹 727"/>
            <p:cNvGrpSpPr/>
            <p:nvPr/>
          </p:nvGrpSpPr>
          <p:grpSpPr>
            <a:xfrm>
              <a:off x="8604803" y="4293809"/>
              <a:ext cx="2222854" cy="1615897"/>
              <a:chOff x="1046228" y="4370010"/>
              <a:chExt cx="2372577" cy="1724737"/>
            </a:xfrm>
          </p:grpSpPr>
          <p:sp>
            <p:nvSpPr>
              <p:cNvPr id="729" name="원호 728"/>
              <p:cNvSpPr/>
              <p:nvPr/>
            </p:nvSpPr>
            <p:spPr>
              <a:xfrm rot="16200000">
                <a:off x="1046228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730" name="직선 연결선 729"/>
              <p:cNvCxnSpPr>
                <a:stCxn id="729" idx="0"/>
                <a:endCxn id="735" idx="2"/>
              </p:cNvCxnSpPr>
              <p:nvPr/>
            </p:nvCxnSpPr>
            <p:spPr>
              <a:xfrm>
                <a:off x="1046228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31" name="그룹 730"/>
              <p:cNvGrpSpPr/>
              <p:nvPr/>
            </p:nvGrpSpPr>
            <p:grpSpPr>
              <a:xfrm>
                <a:off x="1227166" y="4370010"/>
                <a:ext cx="2006254" cy="55863"/>
                <a:chOff x="1227166" y="4370010"/>
                <a:chExt cx="2006254" cy="55863"/>
              </a:xfrm>
            </p:grpSpPr>
            <p:sp>
              <p:nvSpPr>
                <p:cNvPr id="739" name="다이아몬드 738"/>
                <p:cNvSpPr/>
                <p:nvPr/>
              </p:nvSpPr>
              <p:spPr>
                <a:xfrm>
                  <a:off x="1227166" y="4370010"/>
                  <a:ext cx="55863" cy="55863"/>
                </a:xfrm>
                <a:prstGeom prst="diamond">
                  <a:avLst/>
                </a:prstGeom>
                <a:solidFill>
                  <a:srgbClr val="7D95B8"/>
                </a:solidFill>
                <a:ln w="12700" cap="rnd">
                  <a:solidFill>
                    <a:srgbClr val="7D95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0" name="다이아몬드 739"/>
                <p:cNvSpPr/>
                <p:nvPr/>
              </p:nvSpPr>
              <p:spPr>
                <a:xfrm>
                  <a:off x="3177557" y="4370010"/>
                  <a:ext cx="55863" cy="55863"/>
                </a:xfrm>
                <a:prstGeom prst="diamond">
                  <a:avLst/>
                </a:prstGeom>
                <a:solidFill>
                  <a:srgbClr val="7D95B8"/>
                </a:solidFill>
                <a:ln w="12700" cap="rnd">
                  <a:solidFill>
                    <a:srgbClr val="7D95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732" name="직선 연결선 731"/>
              <p:cNvCxnSpPr>
                <a:stCxn id="739" idx="1"/>
                <a:endCxn id="729" idx="2"/>
              </p:cNvCxnSpPr>
              <p:nvPr/>
            </p:nvCxnSpPr>
            <p:spPr>
              <a:xfrm flipH="1" flipV="1">
                <a:off x="1124809" y="4396989"/>
                <a:ext cx="102357" cy="953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3" name="원호 732"/>
              <p:cNvSpPr/>
              <p:nvPr/>
            </p:nvSpPr>
            <p:spPr>
              <a:xfrm>
                <a:off x="3261643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734" name="직선 연결선 733"/>
              <p:cNvCxnSpPr>
                <a:stCxn id="733" idx="0"/>
                <a:endCxn id="740" idx="3"/>
              </p:cNvCxnSpPr>
              <p:nvPr/>
            </p:nvCxnSpPr>
            <p:spPr>
              <a:xfrm flipH="1">
                <a:off x="3233420" y="4396989"/>
                <a:ext cx="106804" cy="953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5" name="원호 734"/>
              <p:cNvSpPr/>
              <p:nvPr/>
            </p:nvSpPr>
            <p:spPr>
              <a:xfrm rot="10800000">
                <a:off x="1046228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6" name="원호 735"/>
              <p:cNvSpPr/>
              <p:nvPr/>
            </p:nvSpPr>
            <p:spPr>
              <a:xfrm rot="5400000">
                <a:off x="3261643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737" name="직선 연결선 736"/>
              <p:cNvCxnSpPr>
                <a:stCxn id="736" idx="2"/>
                <a:endCxn id="735" idx="0"/>
              </p:cNvCxnSpPr>
              <p:nvPr/>
            </p:nvCxnSpPr>
            <p:spPr>
              <a:xfrm flipH="1">
                <a:off x="1124809" y="6094747"/>
                <a:ext cx="2215415" cy="0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8" name="직선 연결선 737"/>
              <p:cNvCxnSpPr>
                <a:stCxn id="733" idx="2"/>
                <a:endCxn id="736" idx="0"/>
              </p:cNvCxnSpPr>
              <p:nvPr/>
            </p:nvCxnSpPr>
            <p:spPr>
              <a:xfrm>
                <a:off x="3418805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9092502" y="4219005"/>
              <a:ext cx="1247457" cy="2014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ko-KR" altLang="en-US" sz="2400" b="1" spc="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작</a:t>
              </a:r>
              <a:r>
                <a:rPr lang="ko-KR" altLang="en-US" sz="2400" b="1" spc="30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업기능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</p:grpSp>
      <p:grpSp>
        <p:nvGrpSpPr>
          <p:cNvPr id="456" name="그룹 455"/>
          <p:cNvGrpSpPr/>
          <p:nvPr/>
        </p:nvGrpSpPr>
        <p:grpSpPr>
          <a:xfrm>
            <a:off x="69625" y="290836"/>
            <a:ext cx="1535892" cy="387203"/>
            <a:chOff x="10159199" y="6387799"/>
            <a:chExt cx="1535892" cy="387203"/>
          </a:xfrm>
        </p:grpSpPr>
        <p:sp>
          <p:nvSpPr>
            <p:cNvPr id="457" name="TextBox 456"/>
            <p:cNvSpPr txBox="1"/>
            <p:nvPr/>
          </p:nvSpPr>
          <p:spPr>
            <a:xfrm rot="21092496">
              <a:off x="10159199" y="6387799"/>
              <a:ext cx="1268496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E6B723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장애인고용공단 </a:t>
              </a:r>
              <a:endParaRPr lang="ko-KR" altLang="en-US" sz="1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endParaRPr>
            </a:p>
          </p:txBody>
        </p:sp>
        <p:sp>
          <p:nvSpPr>
            <p:cNvPr id="458" name="TextBox 457"/>
            <p:cNvSpPr txBox="1"/>
            <p:nvPr/>
          </p:nvSpPr>
          <p:spPr>
            <a:xfrm rot="838915">
              <a:off x="11136017" y="6482614"/>
              <a:ext cx="559074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사</a:t>
              </a:r>
              <a:r>
                <a:rPr lang="ko-KR" altLang="en-US" sz="1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업</a:t>
              </a:r>
            </a:p>
          </p:txBody>
        </p:sp>
      </p:grpSp>
      <p:grpSp>
        <p:nvGrpSpPr>
          <p:cNvPr id="461" name="그룹 460"/>
          <p:cNvGrpSpPr/>
          <p:nvPr/>
        </p:nvGrpSpPr>
        <p:grpSpPr>
          <a:xfrm>
            <a:off x="9822376" y="2149006"/>
            <a:ext cx="2222854" cy="2435694"/>
            <a:chOff x="1046228" y="4370010"/>
            <a:chExt cx="2372577" cy="1724737"/>
          </a:xfrm>
        </p:grpSpPr>
        <p:sp>
          <p:nvSpPr>
            <p:cNvPr id="494" name="원호 493"/>
            <p:cNvSpPr/>
            <p:nvPr/>
          </p:nvSpPr>
          <p:spPr>
            <a:xfrm rot="16200000">
              <a:off x="1046228" y="4396989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95" name="직선 연결선 494"/>
            <p:cNvCxnSpPr>
              <a:stCxn id="494" idx="0"/>
              <a:endCxn id="500" idx="2"/>
            </p:cNvCxnSpPr>
            <p:nvPr/>
          </p:nvCxnSpPr>
          <p:spPr>
            <a:xfrm>
              <a:off x="1046228" y="4475570"/>
              <a:ext cx="0" cy="1540596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6" name="그룹 495"/>
            <p:cNvGrpSpPr/>
            <p:nvPr/>
          </p:nvGrpSpPr>
          <p:grpSpPr>
            <a:xfrm>
              <a:off x="1227166" y="4370010"/>
              <a:ext cx="2006254" cy="55863"/>
              <a:chOff x="1227166" y="4370010"/>
              <a:chExt cx="2006254" cy="55863"/>
            </a:xfrm>
          </p:grpSpPr>
          <p:sp>
            <p:nvSpPr>
              <p:cNvPr id="504" name="다이아몬드 503"/>
              <p:cNvSpPr/>
              <p:nvPr/>
            </p:nvSpPr>
            <p:spPr>
              <a:xfrm>
                <a:off x="1227166" y="4370010"/>
                <a:ext cx="55863" cy="55863"/>
              </a:xfrm>
              <a:prstGeom prst="diamond">
                <a:avLst/>
              </a:prstGeom>
              <a:solidFill>
                <a:srgbClr val="E6B723"/>
              </a:solidFill>
              <a:ln w="12700" cap="rnd">
                <a:solidFill>
                  <a:srgbClr val="E6B723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5" name="다이아몬드 504"/>
              <p:cNvSpPr/>
              <p:nvPr/>
            </p:nvSpPr>
            <p:spPr>
              <a:xfrm>
                <a:off x="3177557" y="4370010"/>
                <a:ext cx="55863" cy="55863"/>
              </a:xfrm>
              <a:prstGeom prst="diamond">
                <a:avLst/>
              </a:prstGeom>
              <a:solidFill>
                <a:srgbClr val="E6B723"/>
              </a:solidFill>
              <a:ln w="12700" cap="rnd">
                <a:solidFill>
                  <a:srgbClr val="E6B723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497" name="직선 연결선 496"/>
            <p:cNvCxnSpPr>
              <a:stCxn id="504" idx="1"/>
              <a:endCxn id="494" idx="2"/>
            </p:cNvCxnSpPr>
            <p:nvPr/>
          </p:nvCxnSpPr>
          <p:spPr>
            <a:xfrm flipH="1" flipV="1">
              <a:off x="1124809" y="4396989"/>
              <a:ext cx="102357" cy="953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8" name="원호 497"/>
            <p:cNvSpPr/>
            <p:nvPr/>
          </p:nvSpPr>
          <p:spPr>
            <a:xfrm>
              <a:off x="3261643" y="4396989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99" name="직선 연결선 498"/>
            <p:cNvCxnSpPr>
              <a:stCxn id="498" idx="0"/>
              <a:endCxn id="505" idx="3"/>
            </p:cNvCxnSpPr>
            <p:nvPr/>
          </p:nvCxnSpPr>
          <p:spPr>
            <a:xfrm flipH="1">
              <a:off x="3233420" y="4396989"/>
              <a:ext cx="106804" cy="953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0" name="원호 499"/>
            <p:cNvSpPr/>
            <p:nvPr/>
          </p:nvSpPr>
          <p:spPr>
            <a:xfrm rot="10800000">
              <a:off x="1046228" y="5937585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원호 500"/>
            <p:cNvSpPr/>
            <p:nvPr/>
          </p:nvSpPr>
          <p:spPr>
            <a:xfrm rot="5400000">
              <a:off x="3261643" y="5937585"/>
              <a:ext cx="157162" cy="157162"/>
            </a:xfrm>
            <a:prstGeom prst="arc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02" name="직선 연결선 501"/>
            <p:cNvCxnSpPr>
              <a:stCxn id="501" idx="2"/>
              <a:endCxn id="500" idx="0"/>
            </p:cNvCxnSpPr>
            <p:nvPr/>
          </p:nvCxnSpPr>
          <p:spPr>
            <a:xfrm flipH="1">
              <a:off x="1124809" y="6094747"/>
              <a:ext cx="2215415" cy="0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직선 연결선 502"/>
            <p:cNvCxnSpPr>
              <a:stCxn id="498" idx="2"/>
              <a:endCxn id="501" idx="0"/>
            </p:cNvCxnSpPr>
            <p:nvPr/>
          </p:nvCxnSpPr>
          <p:spPr>
            <a:xfrm>
              <a:off x="3418805" y="4475570"/>
              <a:ext cx="0" cy="1540596"/>
            </a:xfrm>
            <a:prstGeom prst="line">
              <a:avLst/>
            </a:prstGeom>
            <a:ln w="1651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5" name="TextBox 464"/>
          <p:cNvSpPr txBox="1"/>
          <p:nvPr/>
        </p:nvSpPr>
        <p:spPr>
          <a:xfrm>
            <a:off x="10603866" y="2035707"/>
            <a:ext cx="688009" cy="30379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의</a:t>
            </a:r>
            <a:r>
              <a: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료</a:t>
            </a:r>
          </a:p>
        </p:txBody>
      </p:sp>
      <p:sp>
        <p:nvSpPr>
          <p:cNvPr id="466" name="TextBox 465"/>
          <p:cNvSpPr txBox="1"/>
          <p:nvPr/>
        </p:nvSpPr>
        <p:spPr>
          <a:xfrm>
            <a:off x="9830488" y="2935256"/>
            <a:ext cx="2200494" cy="42011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분야별 전문의 진단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531" name="TextBox 530"/>
          <p:cNvSpPr txBox="1"/>
          <p:nvPr/>
        </p:nvSpPr>
        <p:spPr>
          <a:xfrm>
            <a:off x="155114" y="2712908"/>
            <a:ext cx="220698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  <a:buClr>
                <a:schemeClr val="accent4">
                  <a:lumMod val="75000"/>
                </a:schemeClr>
              </a:buClr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성장과정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장애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  </a:t>
            </a:r>
          </a:p>
          <a:p>
            <a:pPr algn="ctr">
              <a:lnSpc>
                <a:spcPct val="120000"/>
              </a:lnSpc>
              <a:buClr>
                <a:schemeClr val="accent4">
                  <a:lumMod val="75000"/>
                </a:schemeClr>
              </a:buClr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취업희망직종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 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51" y="4992078"/>
            <a:ext cx="375239" cy="375239"/>
          </a:xfrm>
          <a:prstGeom prst="rect">
            <a:avLst/>
          </a:prstGeom>
        </p:spPr>
      </p:pic>
      <p:pic>
        <p:nvPicPr>
          <p:cNvPr id="535" name="그림 5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83" y="5827354"/>
            <a:ext cx="375239" cy="375239"/>
          </a:xfrm>
          <a:prstGeom prst="rect">
            <a:avLst/>
          </a:prstGeom>
        </p:spPr>
      </p:pic>
      <p:sp>
        <p:nvSpPr>
          <p:cNvPr id="537" name="TextBox 536"/>
          <p:cNvSpPr txBox="1"/>
          <p:nvPr/>
        </p:nvSpPr>
        <p:spPr>
          <a:xfrm>
            <a:off x="1036850" y="4923061"/>
            <a:ext cx="1093475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각 영역별 평가결과</a:t>
            </a:r>
            <a:r>
              <a:rPr lang="en-US" altLang="ko-KR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직업적 장점</a:t>
            </a:r>
            <a:r>
              <a:rPr lang="en-US" altLang="ko-KR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직업적 </a:t>
            </a:r>
            <a:r>
              <a:rPr lang="ko-KR" altLang="en-US" sz="2000" b="1" spc="3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제한점</a:t>
            </a:r>
            <a:r>
              <a:rPr lang="en-US" altLang="ko-KR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현재 직업수준</a:t>
            </a:r>
            <a:r>
              <a:rPr lang="en-US" altLang="ko-KR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추</a:t>
            </a:r>
            <a:r>
              <a:rPr lang="ko-KR" altLang="en-US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천직무</a:t>
            </a:r>
            <a:r>
              <a:rPr lang="en-US" altLang="ko-KR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,</a:t>
            </a:r>
            <a:r>
              <a:rPr lang="ko-KR" altLang="en-US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적합한 재활프로그램</a:t>
            </a:r>
            <a:r>
              <a:rPr lang="en-US" altLang="ko-KR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적합 보조기기를 알아볼 수 있다</a:t>
            </a:r>
            <a:endParaRPr lang="ko-KR" altLang="en-US" sz="20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538" name="TextBox 537"/>
          <p:cNvSpPr txBox="1"/>
          <p:nvPr/>
        </p:nvSpPr>
        <p:spPr>
          <a:xfrm>
            <a:off x="970486" y="5812080"/>
            <a:ext cx="1015471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직업능력평가도구</a:t>
            </a:r>
            <a:r>
              <a:rPr lang="en-US" altLang="ko-KR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: </a:t>
            </a:r>
            <a:r>
              <a:rPr lang="ko-KR" altLang="en-US" sz="2000" b="1" dirty="0" smtClean="0">
                <a:latin typeface="1훈검정고무신 R" pitchFamily="18" charset="-127"/>
                <a:ea typeface="1훈검정고무신 R" pitchFamily="18" charset="-127"/>
              </a:rPr>
              <a:t>직업기능 </a:t>
            </a:r>
            <a:r>
              <a:rPr lang="ko-KR" altLang="en-US" sz="2000" b="1" dirty="0" err="1" smtClean="0">
                <a:latin typeface="1훈검정고무신 R" pitchFamily="18" charset="-127"/>
                <a:ea typeface="1훈검정고무신 R" pitchFamily="18" charset="-127"/>
              </a:rPr>
              <a:t>스크리닝</a:t>
            </a:r>
            <a:r>
              <a:rPr lang="ko-KR" altLang="en-US" sz="2000" b="1" dirty="0" smtClean="0">
                <a:latin typeface="1훈검정고무신 R" pitchFamily="18" charset="-127"/>
                <a:ea typeface="1훈검정고무신 R" pitchFamily="18" charset="-127"/>
              </a:rPr>
              <a:t> 검사</a:t>
            </a:r>
            <a:r>
              <a:rPr lang="en-US" altLang="ko-KR" sz="2000" b="1" dirty="0" smtClean="0">
                <a:latin typeface="1훈검정고무신 R" pitchFamily="18" charset="-127"/>
                <a:ea typeface="1훈검정고무신 R" pitchFamily="18" charset="-127"/>
              </a:rPr>
              <a:t>,</a:t>
            </a:r>
            <a:r>
              <a:rPr lang="ko-KR" altLang="en-US" sz="2000" b="1" dirty="0" smtClean="0">
                <a:latin typeface="1훈검정고무신 R" pitchFamily="18" charset="-127"/>
                <a:ea typeface="1훈검정고무신 R" pitchFamily="18" charset="-127"/>
              </a:rPr>
              <a:t> 지적 장애인용 그림직업 흥미검사</a:t>
            </a:r>
            <a:r>
              <a:rPr lang="en-US" altLang="ko-KR" sz="2000" b="1" dirty="0" smtClean="0">
                <a:latin typeface="1훈검정고무신 R" pitchFamily="18" charset="-127"/>
                <a:ea typeface="1훈검정고무신 R" pitchFamily="18" charset="-127"/>
              </a:rPr>
              <a:t>,</a:t>
            </a:r>
            <a:r>
              <a:rPr lang="ko-KR" altLang="en-US" sz="2000" b="1" dirty="0" smtClean="0">
                <a:latin typeface="1훈검정고무신 R" pitchFamily="18" charset="-127"/>
                <a:ea typeface="1훈검정고무신 R" pitchFamily="18" charset="-127"/>
              </a:rPr>
              <a:t> </a:t>
            </a:r>
            <a:r>
              <a:rPr lang="en-US" altLang="ko-KR" sz="2000" b="1" dirty="0" smtClean="0">
                <a:latin typeface="1훈검정고무신 R" pitchFamily="18" charset="-127"/>
                <a:ea typeface="1훈검정고무신 R" pitchFamily="18" charset="-127"/>
              </a:rPr>
              <a:t>KEAD </a:t>
            </a:r>
            <a:r>
              <a:rPr lang="ko-KR" altLang="en-US" sz="2000" b="1" dirty="0" smtClean="0">
                <a:latin typeface="1훈검정고무신 R" pitchFamily="18" charset="-127"/>
                <a:ea typeface="1훈검정고무신 R" pitchFamily="18" charset="-127"/>
              </a:rPr>
              <a:t>손 기능 작업표본검사 등</a:t>
            </a:r>
            <a:r>
              <a:rPr lang="en-US" altLang="ko-KR" sz="2000" b="1" dirty="0" smtClean="0">
                <a:latin typeface="1훈검정고무신 R" pitchFamily="18" charset="-127"/>
                <a:ea typeface="1훈검정고무신 R" pitchFamily="18" charset="-127"/>
              </a:rPr>
              <a:t> </a:t>
            </a:r>
            <a:endParaRPr lang="ko-KR" altLang="en-US" sz="20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2565048" y="2709551"/>
            <a:ext cx="222285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기본체격조건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근력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보행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작업자세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4941870" y="2679071"/>
            <a:ext cx="2323073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20000"/>
              </a:lnSpc>
              <a:buClr>
                <a:schemeClr val="accent2">
                  <a:lumMod val="75000"/>
                </a:schemeClr>
              </a:buClr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인지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/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학습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적성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  <a:p>
            <a:pPr algn="ctr">
              <a:lnSpc>
                <a:spcPct val="120000"/>
              </a:lnSpc>
              <a:buClr>
                <a:schemeClr val="accent2">
                  <a:lumMod val="75000"/>
                </a:schemeClr>
              </a:buClr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흥미</a:t>
            </a:r>
            <a:r>
              <a:rPr lang="en-US" altLang="ko-KR" sz="2000" dirty="0">
                <a:latin typeface="1훈검정고무신 R" pitchFamily="18" charset="-127"/>
                <a:ea typeface="1훈검정고무신 R" pitchFamily="18" charset="-127"/>
              </a:rPr>
              <a:t>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성격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사회발달수준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7403267" y="2677941"/>
            <a:ext cx="221272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작업생산성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작업태도 및 행동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itchFamily="18" charset="-127"/>
              <a:ea typeface="1훈검정고무신 R" pitchFamily="18" charset="-127"/>
            </a:endParaRPr>
          </a:p>
        </p:txBody>
      </p:sp>
      <p:pic>
        <p:nvPicPr>
          <p:cNvPr id="373" name="그림 37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93" y="1401031"/>
            <a:ext cx="375239" cy="375239"/>
          </a:xfrm>
          <a:prstGeom prst="rect">
            <a:avLst/>
          </a:prstGeom>
        </p:spPr>
      </p:pic>
      <p:sp>
        <p:nvSpPr>
          <p:cNvPr id="376" name="TextBox 375"/>
          <p:cNvSpPr txBox="1"/>
          <p:nvPr/>
        </p:nvSpPr>
        <p:spPr>
          <a:xfrm>
            <a:off x="922292" y="1404230"/>
            <a:ext cx="31056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2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주요 평가내용 및 평가방법</a:t>
            </a:r>
            <a:endParaRPr lang="en-US" altLang="ko-KR" sz="2000" b="1" spc="3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361260" y="1988290"/>
            <a:ext cx="1856938" cy="4214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면접조사평가</a:t>
            </a:r>
            <a:endParaRPr lang="ko-KR" altLang="en-US" sz="24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82" name="모서리가 둥근 직사각형 381"/>
          <p:cNvSpPr/>
          <p:nvPr/>
        </p:nvSpPr>
        <p:spPr>
          <a:xfrm>
            <a:off x="5226497" y="1988832"/>
            <a:ext cx="1724388" cy="398773"/>
          </a:xfrm>
          <a:prstGeom prst="roundRect">
            <a:avLst>
              <a:gd name="adj" fmla="val 18334"/>
            </a:avLst>
          </a:prstGeom>
          <a:solidFill>
            <a:srgbClr val="DC5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3" name="TextBox 382"/>
          <p:cNvSpPr txBox="1"/>
          <p:nvPr/>
        </p:nvSpPr>
        <p:spPr>
          <a:xfrm>
            <a:off x="5214883" y="1981792"/>
            <a:ext cx="1763623" cy="4214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사회심리기능</a:t>
            </a:r>
            <a:endParaRPr lang="ko-KR" altLang="en-US" sz="24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9824596" y="3740037"/>
            <a:ext cx="2200494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의료기관 의뢰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149222" y="3756845"/>
            <a:ext cx="2206986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  <a:buClr>
                <a:schemeClr val="accent4">
                  <a:lumMod val="75000"/>
                </a:schemeClr>
              </a:buClr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면</a:t>
            </a:r>
            <a:r>
              <a:rPr lang="ko-KR" altLang="en-US" sz="2000" dirty="0">
                <a:latin typeface="1훈검정고무신 R" pitchFamily="18" charset="-127"/>
                <a:ea typeface="1훈검정고무신 R" pitchFamily="18" charset="-127"/>
              </a:rPr>
              <a:t>담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 </a:t>
            </a:r>
          </a:p>
        </p:txBody>
      </p:sp>
      <p:sp>
        <p:nvSpPr>
          <p:cNvPr id="387" name="TextBox 386"/>
          <p:cNvSpPr txBox="1"/>
          <p:nvPr/>
        </p:nvSpPr>
        <p:spPr>
          <a:xfrm>
            <a:off x="2559156" y="3753488"/>
            <a:ext cx="2222855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관찰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측정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5162797" y="3751144"/>
            <a:ext cx="1869423" cy="4247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20000"/>
              </a:lnSpc>
              <a:buClr>
                <a:schemeClr val="accent2">
                  <a:lumMod val="75000"/>
                </a:schemeClr>
              </a:buClr>
            </a:pP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심리검사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관찰</a:t>
            </a:r>
            <a:r>
              <a:rPr lang="en-US" altLang="ko-KR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rPr>
              <a:t>면담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7397375" y="3721878"/>
            <a:ext cx="221272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검사도구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현장배치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 flipV="1">
            <a:off x="394270" y="3648922"/>
            <a:ext cx="1655240" cy="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직선 연결선 389"/>
          <p:cNvCxnSpPr/>
          <p:nvPr/>
        </p:nvCxnSpPr>
        <p:spPr>
          <a:xfrm flipV="1">
            <a:off x="2811618" y="3646574"/>
            <a:ext cx="1655240" cy="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직선 연결선 390"/>
          <p:cNvCxnSpPr/>
          <p:nvPr/>
        </p:nvCxnSpPr>
        <p:spPr>
          <a:xfrm flipV="1">
            <a:off x="5245382" y="3646574"/>
            <a:ext cx="1655240" cy="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직선 연결선 391"/>
          <p:cNvCxnSpPr/>
          <p:nvPr/>
        </p:nvCxnSpPr>
        <p:spPr>
          <a:xfrm flipV="1">
            <a:off x="7679146" y="3646574"/>
            <a:ext cx="1655240" cy="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직선 연결선 392"/>
          <p:cNvCxnSpPr/>
          <p:nvPr/>
        </p:nvCxnSpPr>
        <p:spPr>
          <a:xfrm flipV="1">
            <a:off x="10110562" y="3644226"/>
            <a:ext cx="1655240" cy="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68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그룹 337"/>
          <p:cNvGrpSpPr/>
          <p:nvPr/>
        </p:nvGrpSpPr>
        <p:grpSpPr>
          <a:xfrm>
            <a:off x="-103706" y="6495369"/>
            <a:ext cx="12399999" cy="236371"/>
            <a:chOff x="-91006" y="6533469"/>
            <a:chExt cx="12399999" cy="236371"/>
          </a:xfrm>
        </p:grpSpPr>
        <p:grpSp>
          <p:nvGrpSpPr>
            <p:cNvPr id="118" name="그룹 117"/>
            <p:cNvGrpSpPr/>
            <p:nvPr/>
          </p:nvGrpSpPr>
          <p:grpSpPr>
            <a:xfrm>
              <a:off x="-91006" y="6533470"/>
              <a:ext cx="3364431" cy="236370"/>
              <a:chOff x="-91006" y="6533470"/>
              <a:chExt cx="3364431" cy="236370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모서리가 둥근 직사각형 49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모서리가 둥근 직사각형 50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모서리가 둥근 직사각형 51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모서리가 둥근 직사각형 52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모서리가 둥근 직사각형 53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모서리가 둥근 직사각형 54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모서리가 둥근 직사각형 55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모서리가 둥근 직사각형 56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모서리가 둥근 직사각형 57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모서리가 둥근 직사각형 58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모서리가 둥근 직사각형 59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모서리가 둥근 직사각형 60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모서리가 둥근 직사각형 61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모서리가 둥근 직사각형 62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모서리가 둥근 직사각형 67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모서리가 둥근 직사각형 72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모서리가 둥근 직사각형 73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모서리가 둥근 직사각형 74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모서리가 둥근 직사각형 75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모서리가 둥근 직사각형 76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모서리가 둥근 직사각형 77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모서리가 둥근 직사각형 78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모서리가 둥근 직사각형 79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모서리가 둥근 직사각형 80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모서리가 둥근 직사각형 81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모서리가 둥근 직사각형 84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모서리가 둥근 직사각형 95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모서리가 둥근 직사각형 96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97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모서리가 둥근 직사각형 101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모서리가 둥근 직사각형 102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모서리가 둥근 직사각형 103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모서리가 둥근 직사각형 104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모서리가 둥근 직사각형 105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모서리가 둥근 직사각형 106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모서리가 둥근 직사각형 107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모서리가 둥근 직사각형 108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모서리가 둥근 직사각형 109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모서리가 둥근 직사각형 110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모서리가 둥근 직사각형 111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모서리가 둥근 직사각형 113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모서리가 둥근 직사각형 114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모서리가 둥근 직사각형 116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9" name="그룹 118"/>
            <p:cNvGrpSpPr/>
            <p:nvPr/>
          </p:nvGrpSpPr>
          <p:grpSpPr>
            <a:xfrm>
              <a:off x="3219473" y="6533470"/>
              <a:ext cx="3364431" cy="236370"/>
              <a:chOff x="-91006" y="6533470"/>
              <a:chExt cx="3364431" cy="236370"/>
            </a:xfrm>
          </p:grpSpPr>
          <p:sp>
            <p:nvSpPr>
              <p:cNvPr id="120" name="모서리가 둥근 직사각형 119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모서리가 둥근 직사각형 120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모서리가 둥근 직사각형 121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모서리가 둥근 직사각형 122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모서리가 둥근 직사각형 123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모서리가 둥근 직사각형 126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모서리가 둥근 직사각형 131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모서리가 둥근 직사각형 135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모서리가 둥근 직사각형 140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141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모서리가 둥근 직사각형 160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모서리가 둥근 직사각형 161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모서리가 둥근 직사각형 162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모서리가 둥근 직사각형 163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모서리가 둥근 직사각형 182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모서리가 둥근 직사각형 188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모서리가 둥근 직사각형 189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모서리가 둥근 직사각형 190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92" name="그룹 191"/>
            <p:cNvGrpSpPr/>
            <p:nvPr/>
          </p:nvGrpSpPr>
          <p:grpSpPr>
            <a:xfrm>
              <a:off x="6533639" y="6533469"/>
              <a:ext cx="3364431" cy="236370"/>
              <a:chOff x="-91006" y="6533470"/>
              <a:chExt cx="3364431" cy="236370"/>
            </a:xfrm>
          </p:grpSpPr>
          <p:sp>
            <p:nvSpPr>
              <p:cNvPr id="193" name="모서리가 둥근 직사각형 192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모서리가 둥근 직사각형 205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211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모서리가 둥근 직사각형 215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모서리가 둥근 직사각형 216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모서리가 둥근 직사각형 222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모서리가 둥근 직사각형 223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모서리가 둥근 직사각형 224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모서리가 둥근 직사각형 225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모서리가 둥근 직사각형 235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모서리가 둥근 직사각형 236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모서리가 둥근 직사각형 237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모서리가 둥근 직사각형 238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모서리가 둥근 직사각형 239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모서리가 둥근 직사각형 240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모서리가 둥근 직사각형 241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모서리가 둥근 직사각형 242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모서리가 둥근 직사각형 243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모서리가 둥근 직사각형 244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모서리가 둥근 직사각형 245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모서리가 둥근 직사각형 246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모서리가 둥근 직사각형 247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모서리가 둥근 직사각형 248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모서리가 둥근 직사각형 249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모서리가 둥근 직사각형 250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모서리가 둥근 직사각형 251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모서리가 둥근 직사각형 252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모서리가 둥근 직사각형 253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모서리가 둥근 직사각형 254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모서리가 둥근 직사각형 255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모서리가 둥근 직사각형 256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모서리가 둥근 직사각형 257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모서리가 둥근 직사각형 261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6" name="모서리가 둥근 직사각형 265"/>
            <p:cNvSpPr/>
            <p:nvPr/>
          </p:nvSpPr>
          <p:spPr>
            <a:xfrm>
              <a:off x="998112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모서리가 둥근 직사각형 266"/>
            <p:cNvSpPr/>
            <p:nvPr/>
          </p:nvSpPr>
          <p:spPr>
            <a:xfrm>
              <a:off x="10119061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모서리가 둥근 직사각형 267"/>
            <p:cNvSpPr/>
            <p:nvPr/>
          </p:nvSpPr>
          <p:spPr>
            <a:xfrm>
              <a:off x="1025699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모서리가 둥근 직사각형 268"/>
            <p:cNvSpPr/>
            <p:nvPr/>
          </p:nvSpPr>
          <p:spPr>
            <a:xfrm>
              <a:off x="1039493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모서리가 둥근 직사각형 269"/>
            <p:cNvSpPr/>
            <p:nvPr/>
          </p:nvSpPr>
          <p:spPr>
            <a:xfrm>
              <a:off x="1053287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모서리가 둥근 직사각형 270"/>
            <p:cNvSpPr/>
            <p:nvPr/>
          </p:nvSpPr>
          <p:spPr>
            <a:xfrm>
              <a:off x="1067080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모서리가 둥근 직사각형 271"/>
            <p:cNvSpPr/>
            <p:nvPr/>
          </p:nvSpPr>
          <p:spPr>
            <a:xfrm>
              <a:off x="1080874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모서리가 둥근 직사각형 272"/>
            <p:cNvSpPr/>
            <p:nvPr/>
          </p:nvSpPr>
          <p:spPr>
            <a:xfrm>
              <a:off x="1094668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모서리가 둥근 직사각형 273"/>
            <p:cNvSpPr/>
            <p:nvPr/>
          </p:nvSpPr>
          <p:spPr>
            <a:xfrm>
              <a:off x="1108461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모서리가 둥근 직사각형 274"/>
            <p:cNvSpPr/>
            <p:nvPr/>
          </p:nvSpPr>
          <p:spPr>
            <a:xfrm>
              <a:off x="1122255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모서리가 둥근 직사각형 275"/>
            <p:cNvSpPr/>
            <p:nvPr/>
          </p:nvSpPr>
          <p:spPr>
            <a:xfrm>
              <a:off x="1136049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1149842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모서리가 둥근 직사각형 277"/>
            <p:cNvSpPr/>
            <p:nvPr/>
          </p:nvSpPr>
          <p:spPr>
            <a:xfrm>
              <a:off x="1163636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모서리가 둥근 직사각형 278"/>
            <p:cNvSpPr/>
            <p:nvPr/>
          </p:nvSpPr>
          <p:spPr>
            <a:xfrm>
              <a:off x="1177430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모서리가 둥근 직사각형 279"/>
            <p:cNvSpPr/>
            <p:nvPr/>
          </p:nvSpPr>
          <p:spPr>
            <a:xfrm>
              <a:off x="1191223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모서리가 둥근 직사각형 280"/>
            <p:cNvSpPr/>
            <p:nvPr/>
          </p:nvSpPr>
          <p:spPr>
            <a:xfrm>
              <a:off x="1205017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모서리가 둥근 직사각형 281"/>
            <p:cNvSpPr/>
            <p:nvPr/>
          </p:nvSpPr>
          <p:spPr>
            <a:xfrm>
              <a:off x="1218811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모서리가 둥근 직사각형 288"/>
            <p:cNvSpPr/>
            <p:nvPr/>
          </p:nvSpPr>
          <p:spPr>
            <a:xfrm>
              <a:off x="991419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모서리가 둥근 직사각형 289"/>
            <p:cNvSpPr/>
            <p:nvPr/>
          </p:nvSpPr>
          <p:spPr>
            <a:xfrm>
              <a:off x="1005212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모서리가 둥근 직사각형 290"/>
            <p:cNvSpPr/>
            <p:nvPr/>
          </p:nvSpPr>
          <p:spPr>
            <a:xfrm>
              <a:off x="1019006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모서리가 둥근 직사각형 291"/>
            <p:cNvSpPr/>
            <p:nvPr/>
          </p:nvSpPr>
          <p:spPr>
            <a:xfrm>
              <a:off x="1032800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모서리가 둥근 직사각형 292"/>
            <p:cNvSpPr/>
            <p:nvPr/>
          </p:nvSpPr>
          <p:spPr>
            <a:xfrm>
              <a:off x="1046593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모서리가 둥근 직사각형 293"/>
            <p:cNvSpPr/>
            <p:nvPr/>
          </p:nvSpPr>
          <p:spPr>
            <a:xfrm>
              <a:off x="1060387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모서리가 둥근 직사각형 294"/>
            <p:cNvSpPr/>
            <p:nvPr/>
          </p:nvSpPr>
          <p:spPr>
            <a:xfrm>
              <a:off x="1074181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모서리가 둥근 직사각형 295"/>
            <p:cNvSpPr/>
            <p:nvPr/>
          </p:nvSpPr>
          <p:spPr>
            <a:xfrm>
              <a:off x="1087974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모서리가 둥근 직사각형 296"/>
            <p:cNvSpPr/>
            <p:nvPr/>
          </p:nvSpPr>
          <p:spPr>
            <a:xfrm>
              <a:off x="1101768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모서리가 둥근 직사각형 297"/>
            <p:cNvSpPr/>
            <p:nvPr/>
          </p:nvSpPr>
          <p:spPr>
            <a:xfrm>
              <a:off x="1115562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모서리가 둥근 직사각형 298"/>
            <p:cNvSpPr/>
            <p:nvPr/>
          </p:nvSpPr>
          <p:spPr>
            <a:xfrm>
              <a:off x="1129355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모서리가 둥근 직사각형 299"/>
            <p:cNvSpPr/>
            <p:nvPr/>
          </p:nvSpPr>
          <p:spPr>
            <a:xfrm>
              <a:off x="1143149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모서리가 둥근 직사각형 300"/>
            <p:cNvSpPr/>
            <p:nvPr/>
          </p:nvSpPr>
          <p:spPr>
            <a:xfrm>
              <a:off x="1156943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모서리가 둥근 직사각형 301"/>
            <p:cNvSpPr/>
            <p:nvPr/>
          </p:nvSpPr>
          <p:spPr>
            <a:xfrm>
              <a:off x="1170736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모서리가 둥근 직사각형 302"/>
            <p:cNvSpPr/>
            <p:nvPr/>
          </p:nvSpPr>
          <p:spPr>
            <a:xfrm>
              <a:off x="1184530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모서리가 둥근 직사각형 303"/>
            <p:cNvSpPr/>
            <p:nvPr/>
          </p:nvSpPr>
          <p:spPr>
            <a:xfrm>
              <a:off x="1198324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모서리가 둥근 직사각형 304"/>
            <p:cNvSpPr/>
            <p:nvPr/>
          </p:nvSpPr>
          <p:spPr>
            <a:xfrm>
              <a:off x="1212117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모서리가 둥근 직사각형 311"/>
            <p:cNvSpPr/>
            <p:nvPr/>
          </p:nvSpPr>
          <p:spPr>
            <a:xfrm>
              <a:off x="998112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모서리가 둥근 직사각형 312"/>
            <p:cNvSpPr/>
            <p:nvPr/>
          </p:nvSpPr>
          <p:spPr>
            <a:xfrm>
              <a:off x="10119061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모서리가 둥근 직사각형 313"/>
            <p:cNvSpPr/>
            <p:nvPr/>
          </p:nvSpPr>
          <p:spPr>
            <a:xfrm>
              <a:off x="1025699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모서리가 둥근 직사각형 314"/>
            <p:cNvSpPr/>
            <p:nvPr/>
          </p:nvSpPr>
          <p:spPr>
            <a:xfrm>
              <a:off x="1039493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모서리가 둥근 직사각형 315"/>
            <p:cNvSpPr/>
            <p:nvPr/>
          </p:nvSpPr>
          <p:spPr>
            <a:xfrm>
              <a:off x="1053287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모서리가 둥근 직사각형 316"/>
            <p:cNvSpPr/>
            <p:nvPr/>
          </p:nvSpPr>
          <p:spPr>
            <a:xfrm>
              <a:off x="1067080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모서리가 둥근 직사각형 317"/>
            <p:cNvSpPr/>
            <p:nvPr/>
          </p:nvSpPr>
          <p:spPr>
            <a:xfrm>
              <a:off x="1080874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모서리가 둥근 직사각형 318"/>
            <p:cNvSpPr/>
            <p:nvPr/>
          </p:nvSpPr>
          <p:spPr>
            <a:xfrm>
              <a:off x="1094668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모서리가 둥근 직사각형 319"/>
            <p:cNvSpPr/>
            <p:nvPr/>
          </p:nvSpPr>
          <p:spPr>
            <a:xfrm>
              <a:off x="1108461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모서리가 둥근 직사각형 320"/>
            <p:cNvSpPr/>
            <p:nvPr/>
          </p:nvSpPr>
          <p:spPr>
            <a:xfrm>
              <a:off x="1122255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모서리가 둥근 직사각형 321"/>
            <p:cNvSpPr/>
            <p:nvPr/>
          </p:nvSpPr>
          <p:spPr>
            <a:xfrm>
              <a:off x="1136049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모서리가 둥근 직사각형 322"/>
            <p:cNvSpPr/>
            <p:nvPr/>
          </p:nvSpPr>
          <p:spPr>
            <a:xfrm>
              <a:off x="1149842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모서리가 둥근 직사각형 323"/>
            <p:cNvSpPr/>
            <p:nvPr/>
          </p:nvSpPr>
          <p:spPr>
            <a:xfrm>
              <a:off x="1163636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모서리가 둥근 직사각형 324"/>
            <p:cNvSpPr/>
            <p:nvPr/>
          </p:nvSpPr>
          <p:spPr>
            <a:xfrm>
              <a:off x="1177430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모서리가 둥근 직사각형 325"/>
            <p:cNvSpPr/>
            <p:nvPr/>
          </p:nvSpPr>
          <p:spPr>
            <a:xfrm>
              <a:off x="1191223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모서리가 둥근 직사각형 326"/>
            <p:cNvSpPr/>
            <p:nvPr/>
          </p:nvSpPr>
          <p:spPr>
            <a:xfrm>
              <a:off x="1205017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모서리가 둥근 직사각형 327"/>
            <p:cNvSpPr/>
            <p:nvPr/>
          </p:nvSpPr>
          <p:spPr>
            <a:xfrm>
              <a:off x="1218811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모서리가 둥근 직사각형 334"/>
            <p:cNvSpPr/>
            <p:nvPr/>
          </p:nvSpPr>
          <p:spPr>
            <a:xfrm>
              <a:off x="984318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모서리가 둥근 직사각형 335"/>
            <p:cNvSpPr/>
            <p:nvPr/>
          </p:nvSpPr>
          <p:spPr>
            <a:xfrm>
              <a:off x="984318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5324475" y="320332"/>
            <a:ext cx="1543050" cy="400110"/>
            <a:chOff x="5324475" y="320332"/>
            <a:chExt cx="1543050" cy="400110"/>
          </a:xfrm>
        </p:grpSpPr>
        <p:sp>
          <p:nvSpPr>
            <p:cNvPr id="676" name="TextBox 675"/>
            <p:cNvSpPr txBox="1"/>
            <p:nvPr/>
          </p:nvSpPr>
          <p:spPr>
            <a:xfrm>
              <a:off x="5865006" y="320332"/>
              <a:ext cx="46198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0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02</a:t>
              </a:r>
              <a:endParaRPr lang="ko-KR" altLang="en-US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677" name="모서리가 둥근 직사각형 340"/>
            <p:cNvSpPr/>
            <p:nvPr/>
          </p:nvSpPr>
          <p:spPr>
            <a:xfrm rot="18900000">
              <a:off x="5911355" y="335510"/>
              <a:ext cx="369290" cy="369756"/>
            </a:xfrm>
            <a:prstGeom prst="roundRect">
              <a:avLst>
                <a:gd name="adj" fmla="val 18334"/>
              </a:avLst>
            </a:prstGeom>
            <a:noFill/>
            <a:ln w="50800">
              <a:solidFill>
                <a:srgbClr val="226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78" name="직선 연결선 677"/>
            <p:cNvCxnSpPr>
              <a:stCxn id="676" idx="3"/>
            </p:cNvCxnSpPr>
            <p:nvPr/>
          </p:nvCxnSpPr>
          <p:spPr>
            <a:xfrm>
              <a:off x="6326992" y="520387"/>
              <a:ext cx="540533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226BB8">
                      <a:alpha val="0"/>
                    </a:srgbClr>
                  </a:gs>
                  <a:gs pos="80000">
                    <a:srgbClr val="226BB8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79" name="직선 연결선 678"/>
            <p:cNvCxnSpPr>
              <a:endCxn id="676" idx="1"/>
            </p:cNvCxnSpPr>
            <p:nvPr/>
          </p:nvCxnSpPr>
          <p:spPr>
            <a:xfrm>
              <a:off x="5324475" y="520387"/>
              <a:ext cx="540531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226BB8">
                      <a:alpha val="0"/>
                    </a:srgbClr>
                  </a:gs>
                  <a:gs pos="80000">
                    <a:srgbClr val="226BB8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80" name="TextBox 679"/>
          <p:cNvSpPr txBox="1"/>
          <p:nvPr/>
        </p:nvSpPr>
        <p:spPr>
          <a:xfrm>
            <a:off x="5287924" y="766608"/>
            <a:ext cx="161614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26BB8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온라인 직업심리검사</a:t>
            </a:r>
            <a:endParaRPr lang="ko-KR" altLang="en-US" sz="2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226BB8"/>
              </a:solidFill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83" name="그룹 282"/>
          <p:cNvGrpSpPr/>
          <p:nvPr/>
        </p:nvGrpSpPr>
        <p:grpSpPr>
          <a:xfrm>
            <a:off x="69625" y="290836"/>
            <a:ext cx="1535892" cy="387203"/>
            <a:chOff x="10159199" y="6387799"/>
            <a:chExt cx="1535892" cy="387203"/>
          </a:xfrm>
        </p:grpSpPr>
        <p:sp>
          <p:nvSpPr>
            <p:cNvPr id="284" name="TextBox 283"/>
            <p:cNvSpPr txBox="1"/>
            <p:nvPr/>
          </p:nvSpPr>
          <p:spPr>
            <a:xfrm rot="21092496">
              <a:off x="10159199" y="6387799"/>
              <a:ext cx="1268496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E6B723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장애인고용공단 </a:t>
              </a:r>
              <a:endParaRPr lang="ko-KR" altLang="en-US" sz="1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endParaRPr>
            </a:p>
          </p:txBody>
        </p:sp>
        <p:sp>
          <p:nvSpPr>
            <p:cNvPr id="285" name="TextBox 284"/>
            <p:cNvSpPr txBox="1"/>
            <p:nvPr/>
          </p:nvSpPr>
          <p:spPr>
            <a:xfrm rot="838915">
              <a:off x="11136017" y="6482614"/>
              <a:ext cx="559074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사</a:t>
              </a:r>
              <a:r>
                <a:rPr lang="ko-KR" altLang="en-US" sz="1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업</a:t>
              </a:r>
            </a:p>
          </p:txBody>
        </p:sp>
      </p:grpSp>
      <p:grpSp>
        <p:nvGrpSpPr>
          <p:cNvPr id="286" name="그룹 285"/>
          <p:cNvGrpSpPr/>
          <p:nvPr/>
        </p:nvGrpSpPr>
        <p:grpSpPr>
          <a:xfrm>
            <a:off x="902983" y="1651294"/>
            <a:ext cx="3294371" cy="4014026"/>
            <a:chOff x="3777831" y="4224686"/>
            <a:chExt cx="2222854" cy="1685020"/>
          </a:xfrm>
        </p:grpSpPr>
        <p:grpSp>
          <p:nvGrpSpPr>
            <p:cNvPr id="287" name="그룹 286"/>
            <p:cNvGrpSpPr/>
            <p:nvPr/>
          </p:nvGrpSpPr>
          <p:grpSpPr>
            <a:xfrm>
              <a:off x="3777831" y="4293809"/>
              <a:ext cx="2222854" cy="1615897"/>
              <a:chOff x="1046228" y="4370010"/>
              <a:chExt cx="2372577" cy="1724737"/>
            </a:xfrm>
          </p:grpSpPr>
          <p:sp>
            <p:nvSpPr>
              <p:cNvPr id="308" name="원호 307"/>
              <p:cNvSpPr/>
              <p:nvPr/>
            </p:nvSpPr>
            <p:spPr>
              <a:xfrm rot="16200000">
                <a:off x="1046228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09" name="직선 연결선 308"/>
              <p:cNvCxnSpPr>
                <a:stCxn id="308" idx="0"/>
                <a:endCxn id="331" idx="2"/>
              </p:cNvCxnSpPr>
              <p:nvPr/>
            </p:nvCxnSpPr>
            <p:spPr>
              <a:xfrm>
                <a:off x="1046228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0" name="그룹 309"/>
              <p:cNvGrpSpPr/>
              <p:nvPr/>
            </p:nvGrpSpPr>
            <p:grpSpPr>
              <a:xfrm>
                <a:off x="1227166" y="4370010"/>
                <a:ext cx="2006254" cy="55863"/>
                <a:chOff x="1227166" y="4370010"/>
                <a:chExt cx="2006254" cy="55863"/>
              </a:xfrm>
            </p:grpSpPr>
            <p:sp>
              <p:nvSpPr>
                <p:cNvPr id="337" name="다이아몬드 336"/>
                <p:cNvSpPr/>
                <p:nvPr/>
              </p:nvSpPr>
              <p:spPr>
                <a:xfrm>
                  <a:off x="1227166" y="4370010"/>
                  <a:ext cx="55863" cy="55863"/>
                </a:xfrm>
                <a:prstGeom prst="diamond">
                  <a:avLst/>
                </a:prstGeom>
                <a:solidFill>
                  <a:srgbClr val="226BB8"/>
                </a:solidFill>
                <a:ln w="12700" cap="rnd">
                  <a:solidFill>
                    <a:srgbClr val="226B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9" name="다이아몬드 338"/>
                <p:cNvSpPr/>
                <p:nvPr/>
              </p:nvSpPr>
              <p:spPr>
                <a:xfrm>
                  <a:off x="3177557" y="4370010"/>
                  <a:ext cx="55863" cy="55863"/>
                </a:xfrm>
                <a:prstGeom prst="diamond">
                  <a:avLst/>
                </a:prstGeom>
                <a:solidFill>
                  <a:srgbClr val="226BB8"/>
                </a:solidFill>
                <a:ln w="12700" cap="rnd">
                  <a:solidFill>
                    <a:srgbClr val="226B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311" name="직선 연결선 310"/>
              <p:cNvCxnSpPr>
                <a:stCxn id="337" idx="1"/>
                <a:endCxn id="308" idx="2"/>
              </p:cNvCxnSpPr>
              <p:nvPr/>
            </p:nvCxnSpPr>
            <p:spPr>
              <a:xfrm flipH="1" flipV="1">
                <a:off x="1124809" y="4396989"/>
                <a:ext cx="102357" cy="953"/>
              </a:xfrm>
              <a:prstGeom prst="line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9" name="원호 328"/>
              <p:cNvSpPr/>
              <p:nvPr/>
            </p:nvSpPr>
            <p:spPr>
              <a:xfrm>
                <a:off x="3261643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30" name="직선 연결선 329"/>
              <p:cNvCxnSpPr>
                <a:stCxn id="329" idx="0"/>
                <a:endCxn id="339" idx="3"/>
              </p:cNvCxnSpPr>
              <p:nvPr/>
            </p:nvCxnSpPr>
            <p:spPr>
              <a:xfrm flipH="1">
                <a:off x="3233420" y="4396989"/>
                <a:ext cx="106804" cy="953"/>
              </a:xfrm>
              <a:prstGeom prst="line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1" name="원호 330"/>
              <p:cNvSpPr/>
              <p:nvPr/>
            </p:nvSpPr>
            <p:spPr>
              <a:xfrm rot="10800000">
                <a:off x="1046228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2" name="원호 331"/>
              <p:cNvSpPr/>
              <p:nvPr/>
            </p:nvSpPr>
            <p:spPr>
              <a:xfrm rot="5400000">
                <a:off x="3261643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33" name="직선 연결선 332"/>
              <p:cNvCxnSpPr>
                <a:stCxn id="332" idx="2"/>
                <a:endCxn id="331" idx="0"/>
              </p:cNvCxnSpPr>
              <p:nvPr/>
            </p:nvCxnSpPr>
            <p:spPr>
              <a:xfrm flipH="1">
                <a:off x="1124809" y="6094747"/>
                <a:ext cx="2215415" cy="0"/>
              </a:xfrm>
              <a:prstGeom prst="line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직선 연결선 333"/>
              <p:cNvCxnSpPr>
                <a:stCxn id="329" idx="2"/>
                <a:endCxn id="332" idx="0"/>
              </p:cNvCxnSpPr>
              <p:nvPr/>
            </p:nvCxnSpPr>
            <p:spPr>
              <a:xfrm>
                <a:off x="3418805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226B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8" name="모서리가 둥근 직사각형 287"/>
            <p:cNvSpPr/>
            <p:nvPr/>
          </p:nvSpPr>
          <p:spPr>
            <a:xfrm>
              <a:off x="4019487" y="4224686"/>
              <a:ext cx="1747676" cy="190583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3985522" y="4235735"/>
              <a:ext cx="1845451" cy="16795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ko-KR" altLang="en-US" sz="20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온라인 직업심리검사란</a:t>
              </a:r>
              <a:r>
                <a:rPr lang="en-US" altLang="ko-KR" sz="20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?</a:t>
              </a:r>
              <a:endParaRPr lang="ko-KR" altLang="en-US" sz="20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3822010" y="4790091"/>
              <a:ext cx="2143539" cy="65891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오프라인</a:t>
              </a:r>
              <a:r>
                <a:rPr lang="en-US" altLang="ko-KR" sz="2000" dirty="0" smtClean="0">
                  <a:latin typeface="1훈검정고무신 R" pitchFamily="18" charset="-127"/>
                  <a:ea typeface="1훈검정고무신 R" pitchFamily="18" charset="-127"/>
                </a:rPr>
                <a:t>(</a:t>
              </a: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면대면</a:t>
              </a:r>
              <a:r>
                <a:rPr lang="en-US" altLang="ko-KR" sz="2000" dirty="0" smtClean="0">
                  <a:latin typeface="1훈검정고무신 R" pitchFamily="18" charset="-127"/>
                  <a:ea typeface="1훈검정고무신 R" pitchFamily="18" charset="-127"/>
                </a:rPr>
                <a:t>) </a:t>
              </a: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형태로만</a:t>
              </a:r>
              <a:endParaRPr lang="en-US" altLang="ko-KR" sz="2000" dirty="0" smtClean="0">
                <a:latin typeface="1훈검정고무신 R" pitchFamily="18" charset="-127"/>
                <a:ea typeface="1훈검정고무신 R" pitchFamily="18" charset="-127"/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실시하던 검사를 시간과 공간의 제약 없이</a:t>
              </a:r>
              <a:r>
                <a:rPr lang="en-US" altLang="ko-KR" sz="2000" dirty="0" smtClean="0">
                  <a:latin typeface="1훈검정고무신 R" pitchFamily="18" charset="-127"/>
                  <a:ea typeface="1훈검정고무신 R" pitchFamily="18" charset="-127"/>
                </a:rPr>
                <a:t> </a:t>
              </a: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활용할 수 있도록 온라인 형태로</a:t>
              </a:r>
              <a:r>
                <a:rPr lang="en-US" altLang="ko-KR" sz="2000" dirty="0" smtClean="0">
                  <a:latin typeface="1훈검정고무신 R" pitchFamily="18" charset="-127"/>
                  <a:ea typeface="1훈검정고무신 R" pitchFamily="18" charset="-127"/>
                </a:rPr>
                <a:t> </a:t>
              </a: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구현한 검사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endParaRPr>
            </a:p>
          </p:txBody>
        </p:sp>
      </p:grpSp>
      <p:grpSp>
        <p:nvGrpSpPr>
          <p:cNvPr id="340" name="그룹 339"/>
          <p:cNvGrpSpPr/>
          <p:nvPr/>
        </p:nvGrpSpPr>
        <p:grpSpPr>
          <a:xfrm>
            <a:off x="4357370" y="1621694"/>
            <a:ext cx="3525166" cy="4050452"/>
            <a:chOff x="6191317" y="4209395"/>
            <a:chExt cx="2222854" cy="1700311"/>
          </a:xfrm>
        </p:grpSpPr>
        <p:grpSp>
          <p:nvGrpSpPr>
            <p:cNvPr id="341" name="그룹 340"/>
            <p:cNvGrpSpPr/>
            <p:nvPr/>
          </p:nvGrpSpPr>
          <p:grpSpPr>
            <a:xfrm>
              <a:off x="6191317" y="4293809"/>
              <a:ext cx="2222854" cy="1615897"/>
              <a:chOff x="1046228" y="4370010"/>
              <a:chExt cx="2372577" cy="1724737"/>
            </a:xfrm>
          </p:grpSpPr>
          <p:sp>
            <p:nvSpPr>
              <p:cNvPr id="345" name="원호 344"/>
              <p:cNvSpPr/>
              <p:nvPr/>
            </p:nvSpPr>
            <p:spPr>
              <a:xfrm rot="16200000">
                <a:off x="1046228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46" name="직선 연결선 345"/>
              <p:cNvCxnSpPr>
                <a:stCxn id="345" idx="0"/>
                <a:endCxn id="351" idx="2"/>
              </p:cNvCxnSpPr>
              <p:nvPr/>
            </p:nvCxnSpPr>
            <p:spPr>
              <a:xfrm>
                <a:off x="1046228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7" name="그룹 346"/>
              <p:cNvGrpSpPr/>
              <p:nvPr/>
            </p:nvGrpSpPr>
            <p:grpSpPr>
              <a:xfrm>
                <a:off x="1227166" y="4370010"/>
                <a:ext cx="2006254" cy="55863"/>
                <a:chOff x="1227166" y="4370010"/>
                <a:chExt cx="2006254" cy="55863"/>
              </a:xfrm>
            </p:grpSpPr>
            <p:sp>
              <p:nvSpPr>
                <p:cNvPr id="355" name="다이아몬드 354"/>
                <p:cNvSpPr/>
                <p:nvPr/>
              </p:nvSpPr>
              <p:spPr>
                <a:xfrm>
                  <a:off x="1227166" y="4370010"/>
                  <a:ext cx="55863" cy="55863"/>
                </a:xfrm>
                <a:prstGeom prst="diamond">
                  <a:avLst/>
                </a:prstGeom>
                <a:solidFill>
                  <a:srgbClr val="DC5A02"/>
                </a:solidFill>
                <a:ln w="16510" cap="rnd">
                  <a:solidFill>
                    <a:srgbClr val="DC5A02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6" name="다이아몬드 355"/>
                <p:cNvSpPr/>
                <p:nvPr/>
              </p:nvSpPr>
              <p:spPr>
                <a:xfrm>
                  <a:off x="3177557" y="4370010"/>
                  <a:ext cx="55863" cy="55863"/>
                </a:xfrm>
                <a:prstGeom prst="diamond">
                  <a:avLst/>
                </a:prstGeom>
                <a:solidFill>
                  <a:srgbClr val="DC5A02"/>
                </a:solidFill>
                <a:ln w="16510" cap="rnd">
                  <a:solidFill>
                    <a:srgbClr val="DC5A02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348" name="직선 연결선 347"/>
              <p:cNvCxnSpPr>
                <a:stCxn id="355" idx="1"/>
                <a:endCxn id="345" idx="2"/>
              </p:cNvCxnSpPr>
              <p:nvPr/>
            </p:nvCxnSpPr>
            <p:spPr>
              <a:xfrm flipH="1" flipV="1">
                <a:off x="1124809" y="4396989"/>
                <a:ext cx="102357" cy="953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9" name="원호 348"/>
              <p:cNvSpPr/>
              <p:nvPr/>
            </p:nvSpPr>
            <p:spPr>
              <a:xfrm>
                <a:off x="3261643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50" name="직선 연결선 349"/>
              <p:cNvCxnSpPr>
                <a:stCxn id="349" idx="0"/>
                <a:endCxn id="356" idx="3"/>
              </p:cNvCxnSpPr>
              <p:nvPr/>
            </p:nvCxnSpPr>
            <p:spPr>
              <a:xfrm flipH="1">
                <a:off x="3233420" y="4396989"/>
                <a:ext cx="106804" cy="953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1" name="원호 350"/>
              <p:cNvSpPr/>
              <p:nvPr/>
            </p:nvSpPr>
            <p:spPr>
              <a:xfrm rot="10800000">
                <a:off x="1046228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2" name="원호 351"/>
              <p:cNvSpPr/>
              <p:nvPr/>
            </p:nvSpPr>
            <p:spPr>
              <a:xfrm rot="5400000">
                <a:off x="3261643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53" name="직선 연결선 352"/>
              <p:cNvCxnSpPr>
                <a:stCxn id="352" idx="2"/>
                <a:endCxn id="351" idx="0"/>
              </p:cNvCxnSpPr>
              <p:nvPr/>
            </p:nvCxnSpPr>
            <p:spPr>
              <a:xfrm flipH="1">
                <a:off x="1124809" y="6094747"/>
                <a:ext cx="2215415" cy="0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4" name="직선 연결선 353"/>
              <p:cNvCxnSpPr>
                <a:stCxn id="349" idx="2"/>
                <a:endCxn id="352" idx="0"/>
              </p:cNvCxnSpPr>
              <p:nvPr/>
            </p:nvCxnSpPr>
            <p:spPr>
              <a:xfrm>
                <a:off x="3418805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2" name="모서리가 둥근 직사각형 341"/>
            <p:cNvSpPr/>
            <p:nvPr/>
          </p:nvSpPr>
          <p:spPr>
            <a:xfrm>
              <a:off x="6447724" y="4224686"/>
              <a:ext cx="1724388" cy="190583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TextBox 342"/>
            <p:cNvSpPr txBox="1"/>
            <p:nvPr/>
          </p:nvSpPr>
          <p:spPr>
            <a:xfrm>
              <a:off x="6969599" y="4209395"/>
              <a:ext cx="694422" cy="22064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ko-KR" altLang="en-US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특징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344" name="TextBox 343"/>
            <p:cNvSpPr txBox="1"/>
            <p:nvPr/>
          </p:nvSpPr>
          <p:spPr>
            <a:xfrm>
              <a:off x="6234151" y="4595867"/>
              <a:ext cx="2180020" cy="111111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2000" b="1" dirty="0" smtClean="0">
                  <a:solidFill>
                    <a:srgbClr val="DC5A02"/>
                  </a:solidFill>
                  <a:latin typeface="1훈검정고무신 R" pitchFamily="18" charset="-127"/>
                  <a:ea typeface="1훈검정고무신 R" pitchFamily="18" charset="-127"/>
                </a:rPr>
                <a:t>1. </a:t>
              </a: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전문 연구기관을 통해 개발된 </a:t>
              </a:r>
              <a:endParaRPr lang="en-US" altLang="ko-KR" sz="2000" dirty="0" smtClean="0">
                <a:latin typeface="1훈검정고무신 R" pitchFamily="18" charset="-127"/>
                <a:ea typeface="1훈검정고무신 R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   신뢰성 있는 검사</a:t>
              </a:r>
              <a:endParaRPr lang="en-US" altLang="ko-KR" sz="2000" dirty="0" smtClean="0">
                <a:latin typeface="1훈검정고무신 R" pitchFamily="18" charset="-127"/>
                <a:ea typeface="1훈검정고무신 R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 smtClean="0">
                  <a:solidFill>
                    <a:srgbClr val="DC5A02"/>
                  </a:solidFill>
                  <a:latin typeface="1훈검정고무신 R" pitchFamily="18" charset="-127"/>
                  <a:ea typeface="1훈검정고무신 R" pitchFamily="18" charset="-127"/>
                </a:rPr>
                <a:t>2. </a:t>
              </a: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별도의 비용부담</a:t>
              </a:r>
              <a:r>
                <a:rPr lang="en-US" altLang="ko-KR" sz="2000" dirty="0" smtClean="0">
                  <a:latin typeface="1훈검정고무신 R" pitchFamily="18" charset="-127"/>
                  <a:ea typeface="1훈검정고무신 R" pitchFamily="18" charset="-127"/>
                </a:rPr>
                <a:t>, </a:t>
              </a: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시간과 공간의</a:t>
              </a:r>
              <a:endParaRPr lang="en-US" altLang="ko-KR" sz="2000" dirty="0" smtClean="0">
                <a:latin typeface="1훈검정고무신 R" pitchFamily="18" charset="-127"/>
                <a:ea typeface="1훈검정고무신 R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    제약 없이 활용 가능</a:t>
              </a:r>
              <a:endParaRPr lang="en-US" altLang="ko-KR" sz="2000" dirty="0" smtClean="0">
                <a:latin typeface="1훈검정고무신 R" pitchFamily="18" charset="-127"/>
                <a:ea typeface="1훈검정고무신 R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 smtClean="0">
                  <a:solidFill>
                    <a:srgbClr val="DC5A02"/>
                  </a:solidFill>
                  <a:latin typeface="1훈검정고무신 R" pitchFamily="18" charset="-127"/>
                  <a:ea typeface="1훈검정고무신 R" pitchFamily="18" charset="-127"/>
                </a:rPr>
                <a:t>3. </a:t>
              </a: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검사실시 즉시 결과 확인가능</a:t>
              </a:r>
              <a:endParaRPr lang="en-US" altLang="ko-KR" sz="2000" dirty="0" smtClean="0">
                <a:latin typeface="1훈검정고무신 R" pitchFamily="18" charset="-127"/>
                <a:ea typeface="1훈검정고무신 R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 smtClean="0">
                  <a:solidFill>
                    <a:srgbClr val="DC5A02"/>
                  </a:solidFill>
                  <a:latin typeface="1훈검정고무신 R" pitchFamily="18" charset="-127"/>
                  <a:ea typeface="1훈검정고무신 R" pitchFamily="18" charset="-127"/>
                </a:rPr>
                <a:t>4. </a:t>
              </a: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본인만이 검사결과를 확인할 수</a:t>
              </a:r>
              <a:endParaRPr lang="en-US" altLang="ko-KR" sz="2000" dirty="0" smtClean="0">
                <a:latin typeface="1훈검정고무신 R" pitchFamily="18" charset="-127"/>
                <a:ea typeface="1훈검정고무신 R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    있으므로 비밀이 보장됨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endParaRPr>
            </a:p>
          </p:txBody>
        </p:sp>
      </p:grpSp>
      <p:grpSp>
        <p:nvGrpSpPr>
          <p:cNvPr id="357" name="그룹 356"/>
          <p:cNvGrpSpPr/>
          <p:nvPr/>
        </p:nvGrpSpPr>
        <p:grpSpPr>
          <a:xfrm>
            <a:off x="8034286" y="1631854"/>
            <a:ext cx="3294372" cy="4050452"/>
            <a:chOff x="8604803" y="4209395"/>
            <a:chExt cx="2222854" cy="1700311"/>
          </a:xfrm>
        </p:grpSpPr>
        <p:grpSp>
          <p:nvGrpSpPr>
            <p:cNvPr id="358" name="그룹 357"/>
            <p:cNvGrpSpPr/>
            <p:nvPr/>
          </p:nvGrpSpPr>
          <p:grpSpPr>
            <a:xfrm>
              <a:off x="8604803" y="4293809"/>
              <a:ext cx="2222854" cy="1615897"/>
              <a:chOff x="1046228" y="4370010"/>
              <a:chExt cx="2372577" cy="1724737"/>
            </a:xfrm>
          </p:grpSpPr>
          <p:sp>
            <p:nvSpPr>
              <p:cNvPr id="362" name="원호 361"/>
              <p:cNvSpPr/>
              <p:nvPr/>
            </p:nvSpPr>
            <p:spPr>
              <a:xfrm rot="16200000">
                <a:off x="1046228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63" name="직선 연결선 362"/>
              <p:cNvCxnSpPr>
                <a:stCxn id="362" idx="0"/>
                <a:endCxn id="368" idx="2"/>
              </p:cNvCxnSpPr>
              <p:nvPr/>
            </p:nvCxnSpPr>
            <p:spPr>
              <a:xfrm>
                <a:off x="1046228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4" name="그룹 363"/>
              <p:cNvGrpSpPr/>
              <p:nvPr/>
            </p:nvGrpSpPr>
            <p:grpSpPr>
              <a:xfrm>
                <a:off x="1227166" y="4370010"/>
                <a:ext cx="2006254" cy="55863"/>
                <a:chOff x="1227166" y="4370010"/>
                <a:chExt cx="2006254" cy="55863"/>
              </a:xfrm>
            </p:grpSpPr>
            <p:sp>
              <p:nvSpPr>
                <p:cNvPr id="372" name="다이아몬드 371"/>
                <p:cNvSpPr/>
                <p:nvPr/>
              </p:nvSpPr>
              <p:spPr>
                <a:xfrm>
                  <a:off x="1227166" y="4370010"/>
                  <a:ext cx="55863" cy="55863"/>
                </a:xfrm>
                <a:prstGeom prst="diamond">
                  <a:avLst/>
                </a:prstGeom>
                <a:solidFill>
                  <a:srgbClr val="7D95B8"/>
                </a:solidFill>
                <a:ln w="12700" cap="rnd">
                  <a:solidFill>
                    <a:srgbClr val="7D95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3" name="다이아몬드 372"/>
                <p:cNvSpPr/>
                <p:nvPr/>
              </p:nvSpPr>
              <p:spPr>
                <a:xfrm>
                  <a:off x="3177557" y="4370010"/>
                  <a:ext cx="55863" cy="55863"/>
                </a:xfrm>
                <a:prstGeom prst="diamond">
                  <a:avLst/>
                </a:prstGeom>
                <a:solidFill>
                  <a:srgbClr val="7D95B8"/>
                </a:solidFill>
                <a:ln w="12700" cap="rnd">
                  <a:solidFill>
                    <a:srgbClr val="7D95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365" name="직선 연결선 364"/>
              <p:cNvCxnSpPr>
                <a:stCxn id="372" idx="1"/>
                <a:endCxn id="362" idx="2"/>
              </p:cNvCxnSpPr>
              <p:nvPr/>
            </p:nvCxnSpPr>
            <p:spPr>
              <a:xfrm flipH="1" flipV="1">
                <a:off x="1124809" y="4396989"/>
                <a:ext cx="102357" cy="953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6" name="원호 365"/>
              <p:cNvSpPr/>
              <p:nvPr/>
            </p:nvSpPr>
            <p:spPr>
              <a:xfrm>
                <a:off x="3261643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67" name="직선 연결선 366"/>
              <p:cNvCxnSpPr>
                <a:stCxn id="366" idx="0"/>
                <a:endCxn id="373" idx="3"/>
              </p:cNvCxnSpPr>
              <p:nvPr/>
            </p:nvCxnSpPr>
            <p:spPr>
              <a:xfrm flipH="1">
                <a:off x="3233420" y="4396989"/>
                <a:ext cx="106804" cy="953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8" name="원호 367"/>
              <p:cNvSpPr/>
              <p:nvPr/>
            </p:nvSpPr>
            <p:spPr>
              <a:xfrm rot="10800000">
                <a:off x="1046228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9" name="원호 368"/>
              <p:cNvSpPr/>
              <p:nvPr/>
            </p:nvSpPr>
            <p:spPr>
              <a:xfrm rot="5400000">
                <a:off x="3261643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70" name="직선 연결선 369"/>
              <p:cNvCxnSpPr>
                <a:stCxn id="369" idx="2"/>
                <a:endCxn id="368" idx="0"/>
              </p:cNvCxnSpPr>
              <p:nvPr/>
            </p:nvCxnSpPr>
            <p:spPr>
              <a:xfrm flipH="1">
                <a:off x="1124809" y="6094747"/>
                <a:ext cx="2215415" cy="0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직선 연결선 370"/>
              <p:cNvCxnSpPr>
                <a:stCxn id="366" idx="2"/>
                <a:endCxn id="369" idx="0"/>
              </p:cNvCxnSpPr>
              <p:nvPr/>
            </p:nvCxnSpPr>
            <p:spPr>
              <a:xfrm>
                <a:off x="3418805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9" name="모서리가 둥근 직사각형 358"/>
            <p:cNvSpPr/>
            <p:nvPr/>
          </p:nvSpPr>
          <p:spPr>
            <a:xfrm>
              <a:off x="8903413" y="4224686"/>
              <a:ext cx="1625632" cy="190583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TextBox 359"/>
            <p:cNvSpPr txBox="1"/>
            <p:nvPr/>
          </p:nvSpPr>
          <p:spPr>
            <a:xfrm>
              <a:off x="9377835" y="4209395"/>
              <a:ext cx="676788" cy="22064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ko-KR" altLang="en-US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종</a:t>
              </a:r>
              <a:r>
                <a:rPr lang="ko-KR" altLang="en-US" sz="2400" b="1" spc="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류</a:t>
              </a:r>
            </a:p>
          </p:txBody>
        </p:sp>
      </p:grpSp>
      <p:sp>
        <p:nvSpPr>
          <p:cNvPr id="374" name="직사각형 373"/>
          <p:cNvSpPr/>
          <p:nvPr/>
        </p:nvSpPr>
        <p:spPr>
          <a:xfrm>
            <a:off x="8191304" y="2308775"/>
            <a:ext cx="299041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solidFill>
                  <a:srgbClr val="0070C0"/>
                </a:solidFill>
                <a:latin typeface="1훈검정고무신 R" pitchFamily="18" charset="-127"/>
                <a:ea typeface="1훈검정고무신 R" pitchFamily="18" charset="-127"/>
              </a:rPr>
              <a:t>1.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장애인용 구직욕구 진단검사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  <a:p>
            <a:r>
              <a:rPr lang="en-US" altLang="ko-KR" sz="2000" b="1" dirty="0" smtClean="0">
                <a:solidFill>
                  <a:srgbClr val="0070C0"/>
                </a:solidFill>
                <a:latin typeface="1훈검정고무신 R" pitchFamily="18" charset="-127"/>
                <a:ea typeface="1훈검정고무신 R" pitchFamily="18" charset="-127"/>
              </a:rPr>
              <a:t>2.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직업기능 탐색검사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  <a:p>
            <a:r>
              <a:rPr lang="en-US" altLang="ko-KR" sz="2000" b="1" dirty="0" smtClean="0">
                <a:solidFill>
                  <a:srgbClr val="0070C0"/>
                </a:solidFill>
                <a:latin typeface="1훈검정고무신 R" pitchFamily="18" charset="-127"/>
                <a:ea typeface="1훈검정고무신 R" pitchFamily="18" charset="-127"/>
              </a:rPr>
              <a:t>3.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취업준비 체크 리스트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  <a:p>
            <a:r>
              <a:rPr lang="en-US" altLang="ko-KR" sz="2000" b="1" dirty="0" smtClean="0">
                <a:solidFill>
                  <a:srgbClr val="0070C0"/>
                </a:solidFill>
                <a:latin typeface="1훈검정고무신 R" pitchFamily="18" charset="-127"/>
                <a:ea typeface="1훈검정고무신 R" pitchFamily="18" charset="-127"/>
              </a:rPr>
              <a:t>4.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장애 청소년 진로 성숙도검사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  <a:p>
            <a:r>
              <a:rPr lang="en-US" altLang="ko-KR" sz="2000" b="1" dirty="0" smtClean="0">
                <a:solidFill>
                  <a:srgbClr val="0070C0"/>
                </a:solidFill>
                <a:latin typeface="1훈검정고무신 R" pitchFamily="18" charset="-127"/>
                <a:ea typeface="1훈검정고무신 R" pitchFamily="18" charset="-127"/>
              </a:rPr>
              <a:t>5. 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KEAD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청소년 직업적성검사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  <a:p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    (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청각장애학생용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)</a:t>
            </a:r>
          </a:p>
          <a:p>
            <a:r>
              <a:rPr lang="en-US" altLang="ko-KR" sz="2000" b="1" dirty="0" smtClean="0">
                <a:solidFill>
                  <a:srgbClr val="0070C0"/>
                </a:solidFill>
                <a:latin typeface="1훈검정고무신 R" pitchFamily="18" charset="-127"/>
                <a:ea typeface="1훈검정고무신 R" pitchFamily="18" charset="-127"/>
              </a:rPr>
              <a:t>6.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직업기능 </a:t>
            </a:r>
            <a:r>
              <a:rPr lang="ko-KR" altLang="en-US" sz="2000" dirty="0" err="1" smtClean="0">
                <a:latin typeface="1훈검정고무신 R" pitchFamily="18" charset="-127"/>
                <a:ea typeface="1훈검정고무신 R" pitchFamily="18" charset="-127"/>
              </a:rPr>
              <a:t>스크리닝검사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  <a:p>
            <a:r>
              <a:rPr lang="en-US" altLang="ko-KR" sz="2000" b="1" dirty="0" smtClean="0">
                <a:solidFill>
                  <a:srgbClr val="0070C0"/>
                </a:solidFill>
                <a:latin typeface="1훈검정고무신 R" pitchFamily="18" charset="-127"/>
                <a:ea typeface="1훈검정고무신 R" pitchFamily="18" charset="-127"/>
              </a:rPr>
              <a:t>7. </a:t>
            </a:r>
            <a:r>
              <a:rPr lang="ko-KR" altLang="en-US" sz="2000" dirty="0" err="1" smtClean="0">
                <a:latin typeface="1훈검정고무신 R" pitchFamily="18" charset="-127"/>
                <a:ea typeface="1훈검정고무신 R" pitchFamily="18" charset="-127"/>
              </a:rPr>
              <a:t>지적장애인용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 그림직업 흥미            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  <a:p>
            <a:r>
              <a:rPr lang="en-US" altLang="ko-KR" sz="2000" dirty="0">
                <a:latin typeface="1훈검정고무신 R" pitchFamily="18" charset="-127"/>
                <a:ea typeface="1훈검정고무신 R" pitchFamily="18" charset="-127"/>
              </a:rPr>
              <a:t> 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  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검사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  <a:p>
            <a:r>
              <a:rPr lang="en-US" altLang="ko-KR" sz="2000" b="1" dirty="0" smtClean="0">
                <a:solidFill>
                  <a:srgbClr val="0070C0"/>
                </a:solidFill>
                <a:latin typeface="1훈검정고무신 R" pitchFamily="18" charset="-127"/>
                <a:ea typeface="1훈검정고무신 R" pitchFamily="18" charset="-127"/>
              </a:rPr>
              <a:t>8.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자기 개념검사</a:t>
            </a:r>
          </a:p>
        </p:txBody>
      </p:sp>
    </p:spTree>
    <p:extLst>
      <p:ext uri="{BB962C8B-B14F-4D97-AF65-F5344CB8AC3E}">
        <p14:creationId xmlns:p14="http://schemas.microsoft.com/office/powerpoint/2010/main" val="67330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5324475" y="320332"/>
            <a:ext cx="1543050" cy="400110"/>
            <a:chOff x="5324475" y="320332"/>
            <a:chExt cx="1543050" cy="400110"/>
          </a:xfrm>
        </p:grpSpPr>
        <p:sp>
          <p:nvSpPr>
            <p:cNvPr id="9" name="TextBox 8"/>
            <p:cNvSpPr txBox="1"/>
            <p:nvPr/>
          </p:nvSpPr>
          <p:spPr>
            <a:xfrm>
              <a:off x="5865006" y="320332"/>
              <a:ext cx="46198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0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03</a:t>
              </a:r>
              <a:endParaRPr lang="ko-KR" altLang="en-US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10" name="모서리가 둥근 직사각형 340"/>
            <p:cNvSpPr/>
            <p:nvPr/>
          </p:nvSpPr>
          <p:spPr>
            <a:xfrm rot="18900000">
              <a:off x="5911355" y="335510"/>
              <a:ext cx="369290" cy="369756"/>
            </a:xfrm>
            <a:prstGeom prst="roundRect">
              <a:avLst>
                <a:gd name="adj" fmla="val 18334"/>
              </a:avLst>
            </a:prstGeom>
            <a:noFill/>
            <a:ln w="50800">
              <a:solidFill>
                <a:srgbClr val="DC5A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" name="직선 연결선 10"/>
            <p:cNvCxnSpPr>
              <a:stCxn id="9" idx="3"/>
            </p:cNvCxnSpPr>
            <p:nvPr/>
          </p:nvCxnSpPr>
          <p:spPr>
            <a:xfrm>
              <a:off x="6326992" y="520387"/>
              <a:ext cx="540533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DC5A02">
                      <a:alpha val="0"/>
                    </a:srgbClr>
                  </a:gs>
                  <a:gs pos="80000">
                    <a:srgbClr val="DC5A0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직선 연결선 11"/>
            <p:cNvCxnSpPr>
              <a:endCxn id="9" idx="1"/>
            </p:cNvCxnSpPr>
            <p:nvPr/>
          </p:nvCxnSpPr>
          <p:spPr>
            <a:xfrm>
              <a:off x="5324475" y="520387"/>
              <a:ext cx="540531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DC5A02">
                      <a:alpha val="0"/>
                    </a:srgbClr>
                  </a:gs>
                  <a:gs pos="80000">
                    <a:srgbClr val="DC5A02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5081947" y="766608"/>
            <a:ext cx="2028119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DC5A02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온라인 구인구직</a:t>
            </a:r>
            <a:r>
              <a:rPr lang="en-US" altLang="ko-KR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DC5A02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(</a:t>
            </a: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DC5A02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고용포털</a:t>
            </a:r>
            <a:r>
              <a:rPr lang="en-US" altLang="ko-KR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DC5A02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)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DC5A02"/>
              </a:solidFill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-103706" y="6495369"/>
            <a:ext cx="12399999" cy="236371"/>
            <a:chOff x="-91006" y="6533469"/>
            <a:chExt cx="12399999" cy="236371"/>
          </a:xfrm>
        </p:grpSpPr>
        <p:grpSp>
          <p:nvGrpSpPr>
            <p:cNvPr id="15" name="그룹 14"/>
            <p:cNvGrpSpPr/>
            <p:nvPr/>
          </p:nvGrpSpPr>
          <p:grpSpPr>
            <a:xfrm>
              <a:off x="-91006" y="6533470"/>
              <a:ext cx="3364431" cy="236370"/>
              <a:chOff x="-91006" y="6533470"/>
              <a:chExt cx="3364431" cy="236370"/>
            </a:xfrm>
          </p:grpSpPr>
          <p:sp>
            <p:nvSpPr>
              <p:cNvPr id="215" name="모서리가 둥근 직사각형 44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모서리가 둥근 직사각형 45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모서리가 둥근 직사각형 46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47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48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49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50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51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모서리가 둥근 직사각형 52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모서리가 둥근 직사각형 53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모서리가 둥근 직사각형 54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모서리가 둥근 직사각형 55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56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57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58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59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60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61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62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63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64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모서리가 둥근 직사각형 65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모서리가 둥근 직사각형 66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모서리가 둥근 직사각형 67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모서리가 둥근 직사각형 68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모서리가 둥근 직사각형 69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모서리가 둥근 직사각형 70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모서리가 둥근 직사각형 71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모서리가 둥근 직사각형 72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모서리가 둥근 직사각형 73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모서리가 둥근 직사각형 74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모서리가 둥근 직사각형 75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모서리가 둥근 직사각형 76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모서리가 둥근 직사각형 77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모서리가 둥근 직사각형 78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모서리가 둥근 직사각형 79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모서리가 둥근 직사각형 80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모서리가 둥근 직사각형 81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모서리가 둥근 직사각형 82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모서리가 둥근 직사각형 83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모서리가 둥근 직사각형 84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모서리가 둥근 직사각형 85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모서리가 둥근 직사각형 86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모서리가 둥근 직사각형 87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88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89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90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모서리가 둥근 직사각형 91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92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93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5" name="모서리가 둥근 직사각형 94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6" name="모서리가 둥근 직사각형 95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7" name="모서리가 둥근 직사각형 96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8" name="모서리가 둥근 직사각형 97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9" name="모서리가 둥근 직사각형 98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0" name="모서리가 둥근 직사각형 99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1" name="모서리가 둥근 직사각형 100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2" name="모서리가 둥근 직사각형 101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3" name="모서리가 둥근 직사각형 102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4" name="모서리가 둥근 직사각형 103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5" name="모서리가 둥근 직사각형 104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6" name="모서리가 둥근 직사각형 105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7" name="모서리가 둥근 직사각형 106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8" name="모서리가 둥근 직사각형 107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9" name="모서리가 둥근 직사각형 108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0" name="모서리가 둥근 직사각형 109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1" name="모서리가 둥근 직사각형 110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2" name="모서리가 둥근 직사각형 111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3" name="모서리가 둥근 직사각형 112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4" name="모서리가 둥근 직사각형 113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5" name="모서리가 둥근 직사각형 114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6" name="모서리가 둥근 직사각형 116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6" name="그룹 15"/>
            <p:cNvGrpSpPr/>
            <p:nvPr/>
          </p:nvGrpSpPr>
          <p:grpSpPr>
            <a:xfrm>
              <a:off x="3219473" y="6533470"/>
              <a:ext cx="3364431" cy="236370"/>
              <a:chOff x="-91006" y="6533470"/>
              <a:chExt cx="3364431" cy="236370"/>
            </a:xfrm>
          </p:grpSpPr>
          <p:sp>
            <p:nvSpPr>
              <p:cNvPr id="143" name="모서리가 둥근 직사각형 119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20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21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22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23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24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25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26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27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28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29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30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31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32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33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34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35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36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모서리가 둥근 직사각형 137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모서리가 둥근 직사각형 138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모서리가 둥근 직사각형 139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모서리가 둥근 직사각형 140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41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42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43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44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45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46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47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48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49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50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51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52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53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54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55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56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57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58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모서리가 둥근 직사각형 159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60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61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62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63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64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모서리가 둥근 직사각형 165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모서리가 둥근 직사각형 166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모서리가 둥근 직사각형 167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68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69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70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71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72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73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74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75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76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177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178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179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180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181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모서리가 둥근 직사각형 182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183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184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185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186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187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188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189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190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7" name="그룹 16"/>
            <p:cNvGrpSpPr/>
            <p:nvPr/>
          </p:nvGrpSpPr>
          <p:grpSpPr>
            <a:xfrm>
              <a:off x="6533639" y="6533469"/>
              <a:ext cx="3364431" cy="236370"/>
              <a:chOff x="-91006" y="6533470"/>
              <a:chExt cx="3364431" cy="236370"/>
            </a:xfrm>
          </p:grpSpPr>
          <p:sp>
            <p:nvSpPr>
              <p:cNvPr id="71" name="모서리가 둥근 직사각형 192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193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모서리가 둥근 직사각형 194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모서리가 둥근 직사각형 195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모서리가 둥근 직사각형 196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모서리가 둥근 직사각형 197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모서리가 둥근 직사각형 198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모서리가 둥근 직사각형 199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모서리가 둥근 직사각형 200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모서리가 둥근 직사각형 201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모서리가 둥근 직사각형 202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모서리가 둥근 직사각형 203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204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205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모서리가 둥근 직사각형 206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207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208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209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210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211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212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213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214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215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216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모서리가 둥근 직사각형 217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모서리가 둥근 직사각형 218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219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220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221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222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모서리가 둥근 직사각형 223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모서리가 둥근 직사각형 224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모서리가 둥근 직사각형 225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모서리가 둥근 직사각형 226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모서리가 둥근 직사각형 227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모서리가 둥근 직사각형 228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모서리가 둥근 직사각형 229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모서리가 둥근 직사각형 230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모서리가 둥근 직사각형 231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모서리가 둥근 직사각형 232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모서리가 둥근 직사각형 233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모서리가 둥근 직사각형 234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모서리가 둥근 직사각형 235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모서리가 둥근 직사각형 236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모서리가 둥근 직사각형 237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모서리가 둥근 직사각형 238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모서리가 둥근 직사각형 239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모서리가 둥근 직사각형 240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모서리가 둥근 직사각형 241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모서리가 둥근 직사각형 242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모서리가 둥근 직사각형 243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모서리가 둥근 직사각형 244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모서리가 둥근 직사각형 245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246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247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모서리가 둥근 직사각형 248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249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250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251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252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모서리가 둥근 직사각형 253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254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255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256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모서리가 둥근 직사각형 257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258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259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260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261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모서리가 둥근 직사각형 262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263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8" name="모서리가 둥근 직사각형 265"/>
            <p:cNvSpPr/>
            <p:nvPr/>
          </p:nvSpPr>
          <p:spPr>
            <a:xfrm>
              <a:off x="998112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모서리가 둥근 직사각형 266"/>
            <p:cNvSpPr/>
            <p:nvPr/>
          </p:nvSpPr>
          <p:spPr>
            <a:xfrm>
              <a:off x="10119061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모서리가 둥근 직사각형 267"/>
            <p:cNvSpPr/>
            <p:nvPr/>
          </p:nvSpPr>
          <p:spPr>
            <a:xfrm>
              <a:off x="1025699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모서리가 둥근 직사각형 268"/>
            <p:cNvSpPr/>
            <p:nvPr/>
          </p:nvSpPr>
          <p:spPr>
            <a:xfrm>
              <a:off x="1039493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모서리가 둥근 직사각형 269"/>
            <p:cNvSpPr/>
            <p:nvPr/>
          </p:nvSpPr>
          <p:spPr>
            <a:xfrm>
              <a:off x="1053287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모서리가 둥근 직사각형 270"/>
            <p:cNvSpPr/>
            <p:nvPr/>
          </p:nvSpPr>
          <p:spPr>
            <a:xfrm>
              <a:off x="1067080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모서리가 둥근 직사각형 271"/>
            <p:cNvSpPr/>
            <p:nvPr/>
          </p:nvSpPr>
          <p:spPr>
            <a:xfrm>
              <a:off x="1080874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모서리가 둥근 직사각형 272"/>
            <p:cNvSpPr/>
            <p:nvPr/>
          </p:nvSpPr>
          <p:spPr>
            <a:xfrm>
              <a:off x="1094668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모서리가 둥근 직사각형 273"/>
            <p:cNvSpPr/>
            <p:nvPr/>
          </p:nvSpPr>
          <p:spPr>
            <a:xfrm>
              <a:off x="1108461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모서리가 둥근 직사각형 274"/>
            <p:cNvSpPr/>
            <p:nvPr/>
          </p:nvSpPr>
          <p:spPr>
            <a:xfrm>
              <a:off x="1122255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모서리가 둥근 직사각형 275"/>
            <p:cNvSpPr/>
            <p:nvPr/>
          </p:nvSpPr>
          <p:spPr>
            <a:xfrm>
              <a:off x="1136049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모서리가 둥근 직사각형 276"/>
            <p:cNvSpPr/>
            <p:nvPr/>
          </p:nvSpPr>
          <p:spPr>
            <a:xfrm>
              <a:off x="1149842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모서리가 둥근 직사각형 277"/>
            <p:cNvSpPr/>
            <p:nvPr/>
          </p:nvSpPr>
          <p:spPr>
            <a:xfrm>
              <a:off x="1163636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모서리가 둥근 직사각형 278"/>
            <p:cNvSpPr/>
            <p:nvPr/>
          </p:nvSpPr>
          <p:spPr>
            <a:xfrm>
              <a:off x="1177430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모서리가 둥근 직사각형 279"/>
            <p:cNvSpPr/>
            <p:nvPr/>
          </p:nvSpPr>
          <p:spPr>
            <a:xfrm>
              <a:off x="1191223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모서리가 둥근 직사각형 280"/>
            <p:cNvSpPr/>
            <p:nvPr/>
          </p:nvSpPr>
          <p:spPr>
            <a:xfrm>
              <a:off x="1205017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모서리가 둥근 직사각형 281"/>
            <p:cNvSpPr/>
            <p:nvPr/>
          </p:nvSpPr>
          <p:spPr>
            <a:xfrm>
              <a:off x="1218811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모서리가 둥근 직사각형 288"/>
            <p:cNvSpPr/>
            <p:nvPr/>
          </p:nvSpPr>
          <p:spPr>
            <a:xfrm>
              <a:off x="991419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모서리가 둥근 직사각형 289"/>
            <p:cNvSpPr/>
            <p:nvPr/>
          </p:nvSpPr>
          <p:spPr>
            <a:xfrm>
              <a:off x="1005212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모서리가 둥근 직사각형 290"/>
            <p:cNvSpPr/>
            <p:nvPr/>
          </p:nvSpPr>
          <p:spPr>
            <a:xfrm>
              <a:off x="1019006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모서리가 둥근 직사각형 291"/>
            <p:cNvSpPr/>
            <p:nvPr/>
          </p:nvSpPr>
          <p:spPr>
            <a:xfrm>
              <a:off x="1032800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모서리가 둥근 직사각형 292"/>
            <p:cNvSpPr/>
            <p:nvPr/>
          </p:nvSpPr>
          <p:spPr>
            <a:xfrm>
              <a:off x="1046593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모서리가 둥근 직사각형 293"/>
            <p:cNvSpPr/>
            <p:nvPr/>
          </p:nvSpPr>
          <p:spPr>
            <a:xfrm>
              <a:off x="1060387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모서리가 둥근 직사각형 294"/>
            <p:cNvSpPr/>
            <p:nvPr/>
          </p:nvSpPr>
          <p:spPr>
            <a:xfrm>
              <a:off x="1074181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모서리가 둥근 직사각형 295"/>
            <p:cNvSpPr/>
            <p:nvPr/>
          </p:nvSpPr>
          <p:spPr>
            <a:xfrm>
              <a:off x="1087974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모서리가 둥근 직사각형 296"/>
            <p:cNvSpPr/>
            <p:nvPr/>
          </p:nvSpPr>
          <p:spPr>
            <a:xfrm>
              <a:off x="1101768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모서리가 둥근 직사각형 297"/>
            <p:cNvSpPr/>
            <p:nvPr/>
          </p:nvSpPr>
          <p:spPr>
            <a:xfrm>
              <a:off x="1115562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모서리가 둥근 직사각형 298"/>
            <p:cNvSpPr/>
            <p:nvPr/>
          </p:nvSpPr>
          <p:spPr>
            <a:xfrm>
              <a:off x="1129355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모서리가 둥근 직사각형 299"/>
            <p:cNvSpPr/>
            <p:nvPr/>
          </p:nvSpPr>
          <p:spPr>
            <a:xfrm>
              <a:off x="1143149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모서리가 둥근 직사각형 300"/>
            <p:cNvSpPr/>
            <p:nvPr/>
          </p:nvSpPr>
          <p:spPr>
            <a:xfrm>
              <a:off x="1156943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모서리가 둥근 직사각형 301"/>
            <p:cNvSpPr/>
            <p:nvPr/>
          </p:nvSpPr>
          <p:spPr>
            <a:xfrm>
              <a:off x="1170736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모서리가 둥근 직사각형 302"/>
            <p:cNvSpPr/>
            <p:nvPr/>
          </p:nvSpPr>
          <p:spPr>
            <a:xfrm>
              <a:off x="1184530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모서리가 둥근 직사각형 303"/>
            <p:cNvSpPr/>
            <p:nvPr/>
          </p:nvSpPr>
          <p:spPr>
            <a:xfrm>
              <a:off x="1198324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모서리가 둥근 직사각형 304"/>
            <p:cNvSpPr/>
            <p:nvPr/>
          </p:nvSpPr>
          <p:spPr>
            <a:xfrm>
              <a:off x="1212117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모서리가 둥근 직사각형 311"/>
            <p:cNvSpPr/>
            <p:nvPr/>
          </p:nvSpPr>
          <p:spPr>
            <a:xfrm>
              <a:off x="998112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모서리가 둥근 직사각형 312"/>
            <p:cNvSpPr/>
            <p:nvPr/>
          </p:nvSpPr>
          <p:spPr>
            <a:xfrm>
              <a:off x="10119061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313"/>
            <p:cNvSpPr/>
            <p:nvPr/>
          </p:nvSpPr>
          <p:spPr>
            <a:xfrm>
              <a:off x="1025699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314"/>
            <p:cNvSpPr/>
            <p:nvPr/>
          </p:nvSpPr>
          <p:spPr>
            <a:xfrm>
              <a:off x="1039493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315"/>
            <p:cNvSpPr/>
            <p:nvPr/>
          </p:nvSpPr>
          <p:spPr>
            <a:xfrm>
              <a:off x="1053287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316"/>
            <p:cNvSpPr/>
            <p:nvPr/>
          </p:nvSpPr>
          <p:spPr>
            <a:xfrm>
              <a:off x="1067080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317"/>
            <p:cNvSpPr/>
            <p:nvPr/>
          </p:nvSpPr>
          <p:spPr>
            <a:xfrm>
              <a:off x="1080874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모서리가 둥근 직사각형 318"/>
            <p:cNvSpPr/>
            <p:nvPr/>
          </p:nvSpPr>
          <p:spPr>
            <a:xfrm>
              <a:off x="1094668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모서리가 둥근 직사각형 319"/>
            <p:cNvSpPr/>
            <p:nvPr/>
          </p:nvSpPr>
          <p:spPr>
            <a:xfrm>
              <a:off x="1108461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모서리가 둥근 직사각형 320"/>
            <p:cNvSpPr/>
            <p:nvPr/>
          </p:nvSpPr>
          <p:spPr>
            <a:xfrm>
              <a:off x="1122255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모서리가 둥근 직사각형 321"/>
            <p:cNvSpPr/>
            <p:nvPr/>
          </p:nvSpPr>
          <p:spPr>
            <a:xfrm>
              <a:off x="1136049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모서리가 둥근 직사각형 322"/>
            <p:cNvSpPr/>
            <p:nvPr/>
          </p:nvSpPr>
          <p:spPr>
            <a:xfrm>
              <a:off x="1149842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모서리가 둥근 직사각형 323"/>
            <p:cNvSpPr/>
            <p:nvPr/>
          </p:nvSpPr>
          <p:spPr>
            <a:xfrm>
              <a:off x="1163636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모서리가 둥근 직사각형 324"/>
            <p:cNvSpPr/>
            <p:nvPr/>
          </p:nvSpPr>
          <p:spPr>
            <a:xfrm>
              <a:off x="1177430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모서리가 둥근 직사각형 325"/>
            <p:cNvSpPr/>
            <p:nvPr/>
          </p:nvSpPr>
          <p:spPr>
            <a:xfrm>
              <a:off x="1191223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모서리가 둥근 직사각형 326"/>
            <p:cNvSpPr/>
            <p:nvPr/>
          </p:nvSpPr>
          <p:spPr>
            <a:xfrm>
              <a:off x="1205017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모서리가 둥근 직사각형 327"/>
            <p:cNvSpPr/>
            <p:nvPr/>
          </p:nvSpPr>
          <p:spPr>
            <a:xfrm>
              <a:off x="1218811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모서리가 둥근 직사각형 334"/>
            <p:cNvSpPr/>
            <p:nvPr/>
          </p:nvSpPr>
          <p:spPr>
            <a:xfrm>
              <a:off x="984318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모서리가 둥근 직사각형 335"/>
            <p:cNvSpPr/>
            <p:nvPr/>
          </p:nvSpPr>
          <p:spPr>
            <a:xfrm>
              <a:off x="984318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00" name="그룹 399"/>
          <p:cNvGrpSpPr/>
          <p:nvPr/>
        </p:nvGrpSpPr>
        <p:grpSpPr>
          <a:xfrm>
            <a:off x="69625" y="290836"/>
            <a:ext cx="1535892" cy="387203"/>
            <a:chOff x="10159199" y="6387799"/>
            <a:chExt cx="1535892" cy="387203"/>
          </a:xfrm>
        </p:grpSpPr>
        <p:sp>
          <p:nvSpPr>
            <p:cNvPr id="401" name="TextBox 400"/>
            <p:cNvSpPr txBox="1"/>
            <p:nvPr/>
          </p:nvSpPr>
          <p:spPr>
            <a:xfrm rot="21092496">
              <a:off x="10159199" y="6387799"/>
              <a:ext cx="1268496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E6B723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장애인고용공단 </a:t>
              </a:r>
              <a:endParaRPr lang="ko-KR" altLang="en-US" sz="1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endParaRPr>
            </a:p>
          </p:txBody>
        </p:sp>
        <p:sp>
          <p:nvSpPr>
            <p:cNvPr id="403" name="TextBox 402"/>
            <p:cNvSpPr txBox="1"/>
            <p:nvPr/>
          </p:nvSpPr>
          <p:spPr>
            <a:xfrm rot="838915">
              <a:off x="11136017" y="6482614"/>
              <a:ext cx="559074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사</a:t>
              </a:r>
              <a:r>
                <a:rPr lang="ko-KR" altLang="en-US" sz="1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업</a:t>
              </a: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5763251" y="1141534"/>
            <a:ext cx="5834587" cy="4809100"/>
            <a:chOff x="2671415" y="1141534"/>
            <a:chExt cx="6734283" cy="4783795"/>
          </a:xfrm>
        </p:grpSpPr>
        <p:grpSp>
          <p:nvGrpSpPr>
            <p:cNvPr id="318" name="그룹 317"/>
            <p:cNvGrpSpPr/>
            <p:nvPr/>
          </p:nvGrpSpPr>
          <p:grpSpPr>
            <a:xfrm>
              <a:off x="4857689" y="2405854"/>
              <a:ext cx="329160" cy="429260"/>
              <a:chOff x="9050338" y="2630488"/>
              <a:chExt cx="1158875" cy="1511301"/>
            </a:xfrm>
          </p:grpSpPr>
          <p:sp>
            <p:nvSpPr>
              <p:cNvPr id="319" name="Freeform 195"/>
              <p:cNvSpPr>
                <a:spLocks/>
              </p:cNvSpPr>
              <p:nvPr/>
            </p:nvSpPr>
            <p:spPr bwMode="auto">
              <a:xfrm>
                <a:off x="9512301" y="3784601"/>
                <a:ext cx="239713" cy="60325"/>
              </a:xfrm>
              <a:custGeom>
                <a:avLst/>
                <a:gdLst>
                  <a:gd name="T0" fmla="*/ 0 w 315"/>
                  <a:gd name="T1" fmla="*/ 7 h 79"/>
                  <a:gd name="T2" fmla="*/ 294 w 315"/>
                  <a:gd name="T3" fmla="*/ 7 h 79"/>
                  <a:gd name="T4" fmla="*/ 278 w 315"/>
                  <a:gd name="T5" fmla="*/ 38 h 79"/>
                  <a:gd name="T6" fmla="*/ 36 w 315"/>
                  <a:gd name="T7" fmla="*/ 43 h 79"/>
                  <a:gd name="T8" fmla="*/ 0 w 315"/>
                  <a:gd name="T9" fmla="*/ 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5" h="79">
                    <a:moveTo>
                      <a:pt x="0" y="7"/>
                    </a:moveTo>
                    <a:cubicBezTo>
                      <a:pt x="0" y="7"/>
                      <a:pt x="274" y="0"/>
                      <a:pt x="294" y="7"/>
                    </a:cubicBezTo>
                    <a:cubicBezTo>
                      <a:pt x="315" y="14"/>
                      <a:pt x="278" y="38"/>
                      <a:pt x="278" y="38"/>
                    </a:cubicBezTo>
                    <a:cubicBezTo>
                      <a:pt x="278" y="38"/>
                      <a:pt x="93" y="79"/>
                      <a:pt x="36" y="43"/>
                    </a:cubicBezTo>
                    <a:lnTo>
                      <a:pt x="0" y="7"/>
                    </a:lnTo>
                  </a:path>
                </a:pathLst>
              </a:custGeom>
              <a:solidFill>
                <a:srgbClr val="E0A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0" name="Freeform 196"/>
              <p:cNvSpPr>
                <a:spLocks/>
              </p:cNvSpPr>
              <p:nvPr/>
            </p:nvSpPr>
            <p:spPr bwMode="auto">
              <a:xfrm>
                <a:off x="9363076" y="3813176"/>
                <a:ext cx="530225" cy="323850"/>
              </a:xfrm>
              <a:custGeom>
                <a:avLst/>
                <a:gdLst>
                  <a:gd name="T0" fmla="*/ 344 w 696"/>
                  <a:gd name="T1" fmla="*/ 147 h 426"/>
                  <a:gd name="T2" fmla="*/ 400 w 696"/>
                  <a:gd name="T3" fmla="*/ 36 h 426"/>
                  <a:gd name="T4" fmla="*/ 498 w 696"/>
                  <a:gd name="T5" fmla="*/ 2 h 426"/>
                  <a:gd name="T6" fmla="*/ 657 w 696"/>
                  <a:gd name="T7" fmla="*/ 130 h 426"/>
                  <a:gd name="T8" fmla="*/ 696 w 696"/>
                  <a:gd name="T9" fmla="*/ 292 h 426"/>
                  <a:gd name="T10" fmla="*/ 548 w 696"/>
                  <a:gd name="T11" fmla="*/ 320 h 426"/>
                  <a:gd name="T12" fmla="*/ 548 w 696"/>
                  <a:gd name="T13" fmla="*/ 426 h 426"/>
                  <a:gd name="T14" fmla="*/ 417 w 696"/>
                  <a:gd name="T15" fmla="*/ 426 h 426"/>
                  <a:gd name="T16" fmla="*/ 354 w 696"/>
                  <a:gd name="T17" fmla="*/ 426 h 426"/>
                  <a:gd name="T18" fmla="*/ 147 w 696"/>
                  <a:gd name="T19" fmla="*/ 426 h 426"/>
                  <a:gd name="T20" fmla="*/ 147 w 696"/>
                  <a:gd name="T21" fmla="*/ 317 h 426"/>
                  <a:gd name="T22" fmla="*/ 0 w 696"/>
                  <a:gd name="T23" fmla="*/ 292 h 426"/>
                  <a:gd name="T24" fmla="*/ 39 w 696"/>
                  <a:gd name="T25" fmla="*/ 130 h 426"/>
                  <a:gd name="T26" fmla="*/ 197 w 696"/>
                  <a:gd name="T27" fmla="*/ 2 h 426"/>
                  <a:gd name="T28" fmla="*/ 283 w 696"/>
                  <a:gd name="T29" fmla="*/ 36 h 426"/>
                  <a:gd name="T30" fmla="*/ 344 w 696"/>
                  <a:gd name="T31" fmla="*/ 14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6" h="426">
                    <a:moveTo>
                      <a:pt x="344" y="147"/>
                    </a:moveTo>
                    <a:cubicBezTo>
                      <a:pt x="364" y="120"/>
                      <a:pt x="374" y="65"/>
                      <a:pt x="400" y="36"/>
                    </a:cubicBezTo>
                    <a:cubicBezTo>
                      <a:pt x="429" y="4"/>
                      <a:pt x="470" y="18"/>
                      <a:pt x="498" y="2"/>
                    </a:cubicBezTo>
                    <a:cubicBezTo>
                      <a:pt x="586" y="34"/>
                      <a:pt x="617" y="74"/>
                      <a:pt x="657" y="130"/>
                    </a:cubicBezTo>
                    <a:cubicBezTo>
                      <a:pt x="681" y="165"/>
                      <a:pt x="693" y="230"/>
                      <a:pt x="696" y="292"/>
                    </a:cubicBezTo>
                    <a:lnTo>
                      <a:pt x="548" y="320"/>
                    </a:lnTo>
                    <a:lnTo>
                      <a:pt x="548" y="426"/>
                    </a:lnTo>
                    <a:cubicBezTo>
                      <a:pt x="468" y="426"/>
                      <a:pt x="453" y="426"/>
                      <a:pt x="417" y="426"/>
                    </a:cubicBezTo>
                    <a:lnTo>
                      <a:pt x="354" y="426"/>
                    </a:lnTo>
                    <a:cubicBezTo>
                      <a:pt x="312" y="426"/>
                      <a:pt x="195" y="426"/>
                      <a:pt x="147" y="426"/>
                    </a:cubicBezTo>
                    <a:lnTo>
                      <a:pt x="147" y="317"/>
                    </a:lnTo>
                    <a:lnTo>
                      <a:pt x="0" y="292"/>
                    </a:lnTo>
                    <a:cubicBezTo>
                      <a:pt x="3" y="230"/>
                      <a:pt x="14" y="165"/>
                      <a:pt x="39" y="130"/>
                    </a:cubicBezTo>
                    <a:cubicBezTo>
                      <a:pt x="79" y="74"/>
                      <a:pt x="110" y="34"/>
                      <a:pt x="197" y="2"/>
                    </a:cubicBezTo>
                    <a:cubicBezTo>
                      <a:pt x="214" y="14"/>
                      <a:pt x="258" y="0"/>
                      <a:pt x="283" y="36"/>
                    </a:cubicBezTo>
                    <a:cubicBezTo>
                      <a:pt x="308" y="73"/>
                      <a:pt x="336" y="141"/>
                      <a:pt x="344" y="147"/>
                    </a:cubicBezTo>
                    <a:close/>
                  </a:path>
                </a:pathLst>
              </a:custGeom>
              <a:solidFill>
                <a:srgbClr val="226B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1" name="Freeform 197"/>
              <p:cNvSpPr>
                <a:spLocks/>
              </p:cNvSpPr>
              <p:nvPr/>
            </p:nvSpPr>
            <p:spPr bwMode="auto">
              <a:xfrm>
                <a:off x="9078913" y="2778126"/>
                <a:ext cx="1096963" cy="1149350"/>
              </a:xfrm>
              <a:custGeom>
                <a:avLst/>
                <a:gdLst>
                  <a:gd name="T0" fmla="*/ 720 w 1440"/>
                  <a:gd name="T1" fmla="*/ 3 h 1508"/>
                  <a:gd name="T2" fmla="*/ 1111 w 1440"/>
                  <a:gd name="T3" fmla="*/ 132 h 1508"/>
                  <a:gd name="T4" fmla="*/ 1285 w 1440"/>
                  <a:gd name="T5" fmla="*/ 456 h 1508"/>
                  <a:gd name="T6" fmla="*/ 1285 w 1440"/>
                  <a:gd name="T7" fmla="*/ 545 h 1508"/>
                  <a:gd name="T8" fmla="*/ 1252 w 1440"/>
                  <a:gd name="T9" fmla="*/ 771 h 1508"/>
                  <a:gd name="T10" fmla="*/ 1313 w 1440"/>
                  <a:gd name="T11" fmla="*/ 973 h 1508"/>
                  <a:gd name="T12" fmla="*/ 1229 w 1440"/>
                  <a:gd name="T13" fmla="*/ 987 h 1508"/>
                  <a:gd name="T14" fmla="*/ 1196 w 1440"/>
                  <a:gd name="T15" fmla="*/ 989 h 1508"/>
                  <a:gd name="T16" fmla="*/ 1039 w 1440"/>
                  <a:gd name="T17" fmla="*/ 1150 h 1508"/>
                  <a:gd name="T18" fmla="*/ 791 w 1440"/>
                  <a:gd name="T19" fmla="*/ 1217 h 1508"/>
                  <a:gd name="T20" fmla="*/ 791 w 1440"/>
                  <a:gd name="T21" fmla="*/ 1336 h 1508"/>
                  <a:gd name="T22" fmla="*/ 870 w 1440"/>
                  <a:gd name="T23" fmla="*/ 1359 h 1508"/>
                  <a:gd name="T24" fmla="*/ 716 w 1440"/>
                  <a:gd name="T25" fmla="*/ 1508 h 1508"/>
                  <a:gd name="T26" fmla="*/ 569 w 1440"/>
                  <a:gd name="T27" fmla="*/ 1359 h 1508"/>
                  <a:gd name="T28" fmla="*/ 649 w 1440"/>
                  <a:gd name="T29" fmla="*/ 1336 h 1508"/>
                  <a:gd name="T30" fmla="*/ 649 w 1440"/>
                  <a:gd name="T31" fmla="*/ 1217 h 1508"/>
                  <a:gd name="T32" fmla="*/ 417 w 1440"/>
                  <a:gd name="T33" fmla="*/ 1151 h 1508"/>
                  <a:gd name="T34" fmla="*/ 244 w 1440"/>
                  <a:gd name="T35" fmla="*/ 989 h 1508"/>
                  <a:gd name="T36" fmla="*/ 210 w 1440"/>
                  <a:gd name="T37" fmla="*/ 987 h 1508"/>
                  <a:gd name="T38" fmla="*/ 127 w 1440"/>
                  <a:gd name="T39" fmla="*/ 973 h 1508"/>
                  <a:gd name="T40" fmla="*/ 188 w 1440"/>
                  <a:gd name="T41" fmla="*/ 771 h 1508"/>
                  <a:gd name="T42" fmla="*/ 155 w 1440"/>
                  <a:gd name="T43" fmla="*/ 545 h 1508"/>
                  <a:gd name="T44" fmla="*/ 155 w 1440"/>
                  <a:gd name="T45" fmla="*/ 456 h 1508"/>
                  <a:gd name="T46" fmla="*/ 329 w 1440"/>
                  <a:gd name="T47" fmla="*/ 132 h 1508"/>
                  <a:gd name="T48" fmla="*/ 662 w 1440"/>
                  <a:gd name="T49" fmla="*/ 4 h 1508"/>
                  <a:gd name="T50" fmla="*/ 720 w 1440"/>
                  <a:gd name="T51" fmla="*/ 3 h 1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0" h="1508">
                    <a:moveTo>
                      <a:pt x="720" y="3"/>
                    </a:moveTo>
                    <a:cubicBezTo>
                      <a:pt x="861" y="0"/>
                      <a:pt x="1003" y="44"/>
                      <a:pt x="1111" y="132"/>
                    </a:cubicBezTo>
                    <a:cubicBezTo>
                      <a:pt x="1205" y="212"/>
                      <a:pt x="1256" y="344"/>
                      <a:pt x="1285" y="456"/>
                    </a:cubicBezTo>
                    <a:lnTo>
                      <a:pt x="1285" y="545"/>
                    </a:lnTo>
                    <a:cubicBezTo>
                      <a:pt x="1271" y="621"/>
                      <a:pt x="1256" y="696"/>
                      <a:pt x="1252" y="771"/>
                    </a:cubicBezTo>
                    <a:cubicBezTo>
                      <a:pt x="1397" y="761"/>
                      <a:pt x="1440" y="893"/>
                      <a:pt x="1313" y="973"/>
                    </a:cubicBezTo>
                    <a:cubicBezTo>
                      <a:pt x="1283" y="992"/>
                      <a:pt x="1252" y="989"/>
                      <a:pt x="1229" y="987"/>
                    </a:cubicBezTo>
                    <a:cubicBezTo>
                      <a:pt x="1213" y="985"/>
                      <a:pt x="1200" y="983"/>
                      <a:pt x="1196" y="989"/>
                    </a:cubicBezTo>
                    <a:cubicBezTo>
                      <a:pt x="1127" y="1088"/>
                      <a:pt x="1088" y="1122"/>
                      <a:pt x="1039" y="1150"/>
                    </a:cubicBezTo>
                    <a:cubicBezTo>
                      <a:pt x="931" y="1212"/>
                      <a:pt x="791" y="1217"/>
                      <a:pt x="791" y="1217"/>
                    </a:cubicBezTo>
                    <a:cubicBezTo>
                      <a:pt x="783" y="1232"/>
                      <a:pt x="791" y="1336"/>
                      <a:pt x="791" y="1336"/>
                    </a:cubicBezTo>
                    <a:cubicBezTo>
                      <a:pt x="822" y="1343"/>
                      <a:pt x="848" y="1351"/>
                      <a:pt x="870" y="1359"/>
                    </a:cubicBezTo>
                    <a:cubicBezTo>
                      <a:pt x="768" y="1342"/>
                      <a:pt x="716" y="1508"/>
                      <a:pt x="716" y="1508"/>
                    </a:cubicBezTo>
                    <a:cubicBezTo>
                      <a:pt x="635" y="1319"/>
                      <a:pt x="613" y="1378"/>
                      <a:pt x="569" y="1359"/>
                    </a:cubicBezTo>
                    <a:cubicBezTo>
                      <a:pt x="592" y="1351"/>
                      <a:pt x="618" y="1343"/>
                      <a:pt x="649" y="1336"/>
                    </a:cubicBezTo>
                    <a:cubicBezTo>
                      <a:pt x="649" y="1336"/>
                      <a:pt x="656" y="1232"/>
                      <a:pt x="649" y="1217"/>
                    </a:cubicBezTo>
                    <a:cubicBezTo>
                      <a:pt x="649" y="1217"/>
                      <a:pt x="524" y="1213"/>
                      <a:pt x="417" y="1151"/>
                    </a:cubicBezTo>
                    <a:cubicBezTo>
                      <a:pt x="367" y="1122"/>
                      <a:pt x="313" y="1088"/>
                      <a:pt x="244" y="989"/>
                    </a:cubicBezTo>
                    <a:cubicBezTo>
                      <a:pt x="239" y="983"/>
                      <a:pt x="227" y="985"/>
                      <a:pt x="210" y="987"/>
                    </a:cubicBezTo>
                    <a:cubicBezTo>
                      <a:pt x="188" y="989"/>
                      <a:pt x="157" y="992"/>
                      <a:pt x="127" y="973"/>
                    </a:cubicBezTo>
                    <a:cubicBezTo>
                      <a:pt x="0" y="893"/>
                      <a:pt x="42" y="761"/>
                      <a:pt x="188" y="771"/>
                    </a:cubicBezTo>
                    <a:cubicBezTo>
                      <a:pt x="183" y="696"/>
                      <a:pt x="169" y="621"/>
                      <a:pt x="155" y="545"/>
                    </a:cubicBezTo>
                    <a:lnTo>
                      <a:pt x="155" y="456"/>
                    </a:lnTo>
                    <a:cubicBezTo>
                      <a:pt x="183" y="344"/>
                      <a:pt x="235" y="212"/>
                      <a:pt x="329" y="132"/>
                    </a:cubicBezTo>
                    <a:cubicBezTo>
                      <a:pt x="422" y="56"/>
                      <a:pt x="540" y="13"/>
                      <a:pt x="662" y="4"/>
                    </a:cubicBezTo>
                    <a:lnTo>
                      <a:pt x="720" y="3"/>
                    </a:lnTo>
                  </a:path>
                </a:pathLst>
              </a:custGeom>
              <a:solidFill>
                <a:srgbClr val="FBC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2" name="Freeform 198"/>
              <p:cNvSpPr>
                <a:spLocks/>
              </p:cNvSpPr>
              <p:nvPr/>
            </p:nvSpPr>
            <p:spPr bwMode="auto">
              <a:xfrm>
                <a:off x="9453563" y="3076576"/>
                <a:ext cx="79375" cy="47625"/>
              </a:xfrm>
              <a:custGeom>
                <a:avLst/>
                <a:gdLst>
                  <a:gd name="T0" fmla="*/ 53 w 104"/>
                  <a:gd name="T1" fmla="*/ 51 h 63"/>
                  <a:gd name="T2" fmla="*/ 100 w 104"/>
                  <a:gd name="T3" fmla="*/ 16 h 63"/>
                  <a:gd name="T4" fmla="*/ 57 w 104"/>
                  <a:gd name="T5" fmla="*/ 6 h 63"/>
                  <a:gd name="T6" fmla="*/ 10 w 104"/>
                  <a:gd name="T7" fmla="*/ 39 h 63"/>
                  <a:gd name="T8" fmla="*/ 42 w 104"/>
                  <a:gd name="T9" fmla="*/ 55 h 63"/>
                  <a:gd name="T10" fmla="*/ 53 w 104"/>
                  <a:gd name="T11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63">
                    <a:moveTo>
                      <a:pt x="53" y="51"/>
                    </a:moveTo>
                    <a:cubicBezTo>
                      <a:pt x="64" y="47"/>
                      <a:pt x="104" y="35"/>
                      <a:pt x="100" y="16"/>
                    </a:cubicBezTo>
                    <a:cubicBezTo>
                      <a:pt x="97" y="0"/>
                      <a:pt x="68" y="4"/>
                      <a:pt x="57" y="6"/>
                    </a:cubicBezTo>
                    <a:cubicBezTo>
                      <a:pt x="42" y="9"/>
                      <a:pt x="16" y="25"/>
                      <a:pt x="10" y="39"/>
                    </a:cubicBezTo>
                    <a:cubicBezTo>
                      <a:pt x="0" y="63"/>
                      <a:pt x="24" y="63"/>
                      <a:pt x="42" y="55"/>
                    </a:cubicBezTo>
                    <a:cubicBezTo>
                      <a:pt x="44" y="54"/>
                      <a:pt x="48" y="53"/>
                      <a:pt x="53" y="51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3" name="Freeform 199"/>
              <p:cNvSpPr>
                <a:spLocks/>
              </p:cNvSpPr>
              <p:nvPr/>
            </p:nvSpPr>
            <p:spPr bwMode="auto">
              <a:xfrm>
                <a:off x="9712326" y="3076576"/>
                <a:ext cx="79375" cy="47625"/>
              </a:xfrm>
              <a:custGeom>
                <a:avLst/>
                <a:gdLst>
                  <a:gd name="T0" fmla="*/ 51 w 104"/>
                  <a:gd name="T1" fmla="*/ 51 h 63"/>
                  <a:gd name="T2" fmla="*/ 3 w 104"/>
                  <a:gd name="T3" fmla="*/ 16 h 63"/>
                  <a:gd name="T4" fmla="*/ 47 w 104"/>
                  <a:gd name="T5" fmla="*/ 6 h 63"/>
                  <a:gd name="T6" fmla="*/ 93 w 104"/>
                  <a:gd name="T7" fmla="*/ 39 h 63"/>
                  <a:gd name="T8" fmla="*/ 61 w 104"/>
                  <a:gd name="T9" fmla="*/ 55 h 63"/>
                  <a:gd name="T10" fmla="*/ 51 w 104"/>
                  <a:gd name="T11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63">
                    <a:moveTo>
                      <a:pt x="51" y="51"/>
                    </a:moveTo>
                    <a:cubicBezTo>
                      <a:pt x="39" y="47"/>
                      <a:pt x="0" y="35"/>
                      <a:pt x="3" y="16"/>
                    </a:cubicBezTo>
                    <a:cubicBezTo>
                      <a:pt x="7" y="0"/>
                      <a:pt x="36" y="4"/>
                      <a:pt x="47" y="6"/>
                    </a:cubicBezTo>
                    <a:cubicBezTo>
                      <a:pt x="61" y="9"/>
                      <a:pt x="87" y="25"/>
                      <a:pt x="93" y="39"/>
                    </a:cubicBezTo>
                    <a:cubicBezTo>
                      <a:pt x="104" y="63"/>
                      <a:pt x="80" y="63"/>
                      <a:pt x="61" y="55"/>
                    </a:cubicBezTo>
                    <a:cubicBezTo>
                      <a:pt x="59" y="54"/>
                      <a:pt x="55" y="53"/>
                      <a:pt x="51" y="51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4" name="Freeform 200"/>
              <p:cNvSpPr>
                <a:spLocks/>
              </p:cNvSpPr>
              <p:nvPr/>
            </p:nvSpPr>
            <p:spPr bwMode="auto">
              <a:xfrm>
                <a:off x="9486901" y="3262313"/>
                <a:ext cx="50800" cy="74613"/>
              </a:xfrm>
              <a:custGeom>
                <a:avLst/>
                <a:gdLst>
                  <a:gd name="T0" fmla="*/ 41 w 67"/>
                  <a:gd name="T1" fmla="*/ 90 h 97"/>
                  <a:gd name="T2" fmla="*/ 56 w 67"/>
                  <a:gd name="T3" fmla="*/ 29 h 97"/>
                  <a:gd name="T4" fmla="*/ 35 w 67"/>
                  <a:gd name="T5" fmla="*/ 4 h 97"/>
                  <a:gd name="T6" fmla="*/ 7 w 67"/>
                  <a:gd name="T7" fmla="*/ 19 h 97"/>
                  <a:gd name="T8" fmla="*/ 41 w 67"/>
                  <a:gd name="T9" fmla="*/ 9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7">
                    <a:moveTo>
                      <a:pt x="41" y="90"/>
                    </a:moveTo>
                    <a:cubicBezTo>
                      <a:pt x="67" y="85"/>
                      <a:pt x="64" y="47"/>
                      <a:pt x="56" y="29"/>
                    </a:cubicBezTo>
                    <a:cubicBezTo>
                      <a:pt x="53" y="19"/>
                      <a:pt x="46" y="7"/>
                      <a:pt x="35" y="4"/>
                    </a:cubicBezTo>
                    <a:cubicBezTo>
                      <a:pt x="24" y="0"/>
                      <a:pt x="10" y="8"/>
                      <a:pt x="7" y="19"/>
                    </a:cubicBezTo>
                    <a:cubicBezTo>
                      <a:pt x="0" y="42"/>
                      <a:pt x="7" y="97"/>
                      <a:pt x="41" y="90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5" name="Freeform 201"/>
              <p:cNvSpPr>
                <a:spLocks/>
              </p:cNvSpPr>
              <p:nvPr/>
            </p:nvSpPr>
            <p:spPr bwMode="auto">
              <a:xfrm>
                <a:off x="9571038" y="3263901"/>
                <a:ext cx="114300" cy="196850"/>
              </a:xfrm>
              <a:custGeom>
                <a:avLst/>
                <a:gdLst>
                  <a:gd name="T0" fmla="*/ 0 w 150"/>
                  <a:gd name="T1" fmla="*/ 227 h 258"/>
                  <a:gd name="T2" fmla="*/ 4 w 150"/>
                  <a:gd name="T3" fmla="*/ 230 h 258"/>
                  <a:gd name="T4" fmla="*/ 14 w 150"/>
                  <a:gd name="T5" fmla="*/ 236 h 258"/>
                  <a:gd name="T6" fmla="*/ 31 w 150"/>
                  <a:gd name="T7" fmla="*/ 243 h 258"/>
                  <a:gd name="T8" fmla="*/ 55 w 150"/>
                  <a:gd name="T9" fmla="*/ 246 h 258"/>
                  <a:gd name="T10" fmla="*/ 82 w 150"/>
                  <a:gd name="T11" fmla="*/ 244 h 258"/>
                  <a:gd name="T12" fmla="*/ 110 w 150"/>
                  <a:gd name="T13" fmla="*/ 231 h 258"/>
                  <a:gd name="T14" fmla="*/ 128 w 150"/>
                  <a:gd name="T15" fmla="*/ 207 h 258"/>
                  <a:gd name="T16" fmla="*/ 131 w 150"/>
                  <a:gd name="T17" fmla="*/ 176 h 258"/>
                  <a:gd name="T18" fmla="*/ 128 w 150"/>
                  <a:gd name="T19" fmla="*/ 160 h 258"/>
                  <a:gd name="T20" fmla="*/ 121 w 150"/>
                  <a:gd name="T21" fmla="*/ 145 h 258"/>
                  <a:gd name="T22" fmla="*/ 101 w 150"/>
                  <a:gd name="T23" fmla="*/ 117 h 258"/>
                  <a:gd name="T24" fmla="*/ 83 w 150"/>
                  <a:gd name="T25" fmla="*/ 89 h 258"/>
                  <a:gd name="T26" fmla="*/ 71 w 150"/>
                  <a:gd name="T27" fmla="*/ 61 h 258"/>
                  <a:gd name="T28" fmla="*/ 66 w 150"/>
                  <a:gd name="T29" fmla="*/ 36 h 258"/>
                  <a:gd name="T30" fmla="*/ 65 w 150"/>
                  <a:gd name="T31" fmla="*/ 16 h 258"/>
                  <a:gd name="T32" fmla="*/ 67 w 150"/>
                  <a:gd name="T33" fmla="*/ 0 h 258"/>
                  <a:gd name="T34" fmla="*/ 68 w 150"/>
                  <a:gd name="T35" fmla="*/ 16 h 258"/>
                  <a:gd name="T36" fmla="*/ 72 w 150"/>
                  <a:gd name="T37" fmla="*/ 35 h 258"/>
                  <a:gd name="T38" fmla="*/ 75 w 150"/>
                  <a:gd name="T39" fmla="*/ 46 h 258"/>
                  <a:gd name="T40" fmla="*/ 80 w 150"/>
                  <a:gd name="T41" fmla="*/ 58 h 258"/>
                  <a:gd name="T42" fmla="*/ 94 w 150"/>
                  <a:gd name="T43" fmla="*/ 82 h 258"/>
                  <a:gd name="T44" fmla="*/ 113 w 150"/>
                  <a:gd name="T45" fmla="*/ 108 h 258"/>
                  <a:gd name="T46" fmla="*/ 135 w 150"/>
                  <a:gd name="T47" fmla="*/ 137 h 258"/>
                  <a:gd name="T48" fmla="*/ 143 w 150"/>
                  <a:gd name="T49" fmla="*/ 155 h 258"/>
                  <a:gd name="T50" fmla="*/ 148 w 150"/>
                  <a:gd name="T51" fmla="*/ 174 h 258"/>
                  <a:gd name="T52" fmla="*/ 143 w 150"/>
                  <a:gd name="T53" fmla="*/ 213 h 258"/>
                  <a:gd name="T54" fmla="*/ 118 w 150"/>
                  <a:gd name="T55" fmla="*/ 243 h 258"/>
                  <a:gd name="T56" fmla="*/ 85 w 150"/>
                  <a:gd name="T57" fmla="*/ 256 h 258"/>
                  <a:gd name="T58" fmla="*/ 54 w 150"/>
                  <a:gd name="T59" fmla="*/ 256 h 258"/>
                  <a:gd name="T60" fmla="*/ 29 w 150"/>
                  <a:gd name="T61" fmla="*/ 249 h 258"/>
                  <a:gd name="T62" fmla="*/ 12 w 150"/>
                  <a:gd name="T63" fmla="*/ 239 h 258"/>
                  <a:gd name="T64" fmla="*/ 3 w 150"/>
                  <a:gd name="T65" fmla="*/ 230 h 258"/>
                  <a:gd name="T66" fmla="*/ 0 w 150"/>
                  <a:gd name="T67" fmla="*/ 227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" h="258">
                    <a:moveTo>
                      <a:pt x="0" y="227"/>
                    </a:moveTo>
                    <a:cubicBezTo>
                      <a:pt x="0" y="227"/>
                      <a:pt x="1" y="228"/>
                      <a:pt x="4" y="230"/>
                    </a:cubicBezTo>
                    <a:cubicBezTo>
                      <a:pt x="6" y="231"/>
                      <a:pt x="9" y="234"/>
                      <a:pt x="14" y="236"/>
                    </a:cubicBezTo>
                    <a:cubicBezTo>
                      <a:pt x="18" y="239"/>
                      <a:pt x="24" y="241"/>
                      <a:pt x="31" y="243"/>
                    </a:cubicBezTo>
                    <a:cubicBezTo>
                      <a:pt x="38" y="245"/>
                      <a:pt x="46" y="246"/>
                      <a:pt x="55" y="246"/>
                    </a:cubicBezTo>
                    <a:cubicBezTo>
                      <a:pt x="64" y="247"/>
                      <a:pt x="73" y="246"/>
                      <a:pt x="82" y="244"/>
                    </a:cubicBezTo>
                    <a:cubicBezTo>
                      <a:pt x="92" y="241"/>
                      <a:pt x="102" y="238"/>
                      <a:pt x="110" y="231"/>
                    </a:cubicBezTo>
                    <a:cubicBezTo>
                      <a:pt x="117" y="225"/>
                      <a:pt x="124" y="217"/>
                      <a:pt x="128" y="207"/>
                    </a:cubicBezTo>
                    <a:cubicBezTo>
                      <a:pt x="131" y="198"/>
                      <a:pt x="133" y="187"/>
                      <a:pt x="131" y="176"/>
                    </a:cubicBezTo>
                    <a:cubicBezTo>
                      <a:pt x="131" y="169"/>
                      <a:pt x="129" y="165"/>
                      <a:pt x="128" y="160"/>
                    </a:cubicBezTo>
                    <a:cubicBezTo>
                      <a:pt x="126" y="155"/>
                      <a:pt x="123" y="150"/>
                      <a:pt x="121" y="145"/>
                    </a:cubicBezTo>
                    <a:cubicBezTo>
                      <a:pt x="115" y="136"/>
                      <a:pt x="108" y="126"/>
                      <a:pt x="101" y="117"/>
                    </a:cubicBezTo>
                    <a:cubicBezTo>
                      <a:pt x="94" y="108"/>
                      <a:pt x="88" y="98"/>
                      <a:pt x="83" y="89"/>
                    </a:cubicBezTo>
                    <a:cubicBezTo>
                      <a:pt x="78" y="79"/>
                      <a:pt x="74" y="70"/>
                      <a:pt x="71" y="61"/>
                    </a:cubicBezTo>
                    <a:cubicBezTo>
                      <a:pt x="68" y="52"/>
                      <a:pt x="67" y="43"/>
                      <a:pt x="66" y="36"/>
                    </a:cubicBezTo>
                    <a:cubicBezTo>
                      <a:pt x="65" y="28"/>
                      <a:pt x="65" y="22"/>
                      <a:pt x="65" y="16"/>
                    </a:cubicBezTo>
                    <a:cubicBezTo>
                      <a:pt x="66" y="6"/>
                      <a:pt x="67" y="0"/>
                      <a:pt x="67" y="0"/>
                    </a:cubicBezTo>
                    <a:cubicBezTo>
                      <a:pt x="67" y="0"/>
                      <a:pt x="67" y="6"/>
                      <a:pt x="68" y="16"/>
                    </a:cubicBezTo>
                    <a:cubicBezTo>
                      <a:pt x="69" y="22"/>
                      <a:pt x="70" y="28"/>
                      <a:pt x="72" y="35"/>
                    </a:cubicBezTo>
                    <a:cubicBezTo>
                      <a:pt x="72" y="38"/>
                      <a:pt x="74" y="42"/>
                      <a:pt x="75" y="46"/>
                    </a:cubicBezTo>
                    <a:cubicBezTo>
                      <a:pt x="76" y="50"/>
                      <a:pt x="78" y="54"/>
                      <a:pt x="80" y="58"/>
                    </a:cubicBezTo>
                    <a:cubicBezTo>
                      <a:pt x="83" y="66"/>
                      <a:pt x="88" y="74"/>
                      <a:pt x="94" y="82"/>
                    </a:cubicBezTo>
                    <a:cubicBezTo>
                      <a:pt x="99" y="91"/>
                      <a:pt x="106" y="99"/>
                      <a:pt x="113" y="108"/>
                    </a:cubicBezTo>
                    <a:cubicBezTo>
                      <a:pt x="120" y="117"/>
                      <a:pt x="128" y="126"/>
                      <a:pt x="135" y="137"/>
                    </a:cubicBezTo>
                    <a:cubicBezTo>
                      <a:pt x="138" y="143"/>
                      <a:pt x="141" y="148"/>
                      <a:pt x="143" y="155"/>
                    </a:cubicBezTo>
                    <a:cubicBezTo>
                      <a:pt x="145" y="161"/>
                      <a:pt x="148" y="168"/>
                      <a:pt x="148" y="174"/>
                    </a:cubicBezTo>
                    <a:cubicBezTo>
                      <a:pt x="150" y="187"/>
                      <a:pt x="147" y="201"/>
                      <a:pt x="143" y="213"/>
                    </a:cubicBezTo>
                    <a:cubicBezTo>
                      <a:pt x="138" y="226"/>
                      <a:pt x="128" y="236"/>
                      <a:pt x="118" y="243"/>
                    </a:cubicBezTo>
                    <a:cubicBezTo>
                      <a:pt x="108" y="251"/>
                      <a:pt x="96" y="254"/>
                      <a:pt x="85" y="256"/>
                    </a:cubicBezTo>
                    <a:cubicBezTo>
                      <a:pt x="74" y="258"/>
                      <a:pt x="63" y="257"/>
                      <a:pt x="54" y="256"/>
                    </a:cubicBezTo>
                    <a:cubicBezTo>
                      <a:pt x="44" y="255"/>
                      <a:pt x="36" y="252"/>
                      <a:pt x="29" y="249"/>
                    </a:cubicBezTo>
                    <a:cubicBezTo>
                      <a:pt x="22" y="245"/>
                      <a:pt x="17" y="242"/>
                      <a:pt x="12" y="239"/>
                    </a:cubicBezTo>
                    <a:cubicBezTo>
                      <a:pt x="8" y="236"/>
                      <a:pt x="5" y="232"/>
                      <a:pt x="3" y="230"/>
                    </a:cubicBezTo>
                    <a:cubicBezTo>
                      <a:pt x="1" y="228"/>
                      <a:pt x="0" y="227"/>
                      <a:pt x="0" y="227"/>
                    </a:cubicBezTo>
                  </a:path>
                </a:pathLst>
              </a:custGeom>
              <a:solidFill>
                <a:srgbClr val="8E4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6" name="Freeform 202"/>
              <p:cNvSpPr>
                <a:spLocks/>
              </p:cNvSpPr>
              <p:nvPr/>
            </p:nvSpPr>
            <p:spPr bwMode="auto">
              <a:xfrm>
                <a:off x="9359901" y="4035426"/>
                <a:ext cx="114300" cy="106363"/>
              </a:xfrm>
              <a:custGeom>
                <a:avLst/>
                <a:gdLst>
                  <a:gd name="T0" fmla="*/ 3 w 150"/>
                  <a:gd name="T1" fmla="*/ 0 h 140"/>
                  <a:gd name="T2" fmla="*/ 7 w 150"/>
                  <a:gd name="T3" fmla="*/ 131 h 140"/>
                  <a:gd name="T4" fmla="*/ 150 w 150"/>
                  <a:gd name="T5" fmla="*/ 134 h 140"/>
                  <a:gd name="T6" fmla="*/ 150 w 150"/>
                  <a:gd name="T7" fmla="*/ 25 h 140"/>
                  <a:gd name="T8" fmla="*/ 3 w 150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" h="140">
                    <a:moveTo>
                      <a:pt x="3" y="0"/>
                    </a:moveTo>
                    <a:cubicBezTo>
                      <a:pt x="0" y="46"/>
                      <a:pt x="3" y="100"/>
                      <a:pt x="7" y="131"/>
                    </a:cubicBezTo>
                    <a:cubicBezTo>
                      <a:pt x="8" y="140"/>
                      <a:pt x="74" y="133"/>
                      <a:pt x="150" y="134"/>
                    </a:cubicBezTo>
                    <a:lnTo>
                      <a:pt x="150" y="25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BC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7" name="Freeform 203"/>
              <p:cNvSpPr>
                <a:spLocks/>
              </p:cNvSpPr>
              <p:nvPr/>
            </p:nvSpPr>
            <p:spPr bwMode="auto">
              <a:xfrm>
                <a:off x="9705976" y="3262313"/>
                <a:ext cx="50800" cy="74613"/>
              </a:xfrm>
              <a:custGeom>
                <a:avLst/>
                <a:gdLst>
                  <a:gd name="T0" fmla="*/ 26 w 67"/>
                  <a:gd name="T1" fmla="*/ 90 h 97"/>
                  <a:gd name="T2" fmla="*/ 11 w 67"/>
                  <a:gd name="T3" fmla="*/ 29 h 97"/>
                  <a:gd name="T4" fmla="*/ 32 w 67"/>
                  <a:gd name="T5" fmla="*/ 4 h 97"/>
                  <a:gd name="T6" fmla="*/ 60 w 67"/>
                  <a:gd name="T7" fmla="*/ 19 h 97"/>
                  <a:gd name="T8" fmla="*/ 26 w 67"/>
                  <a:gd name="T9" fmla="*/ 9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7">
                    <a:moveTo>
                      <a:pt x="26" y="90"/>
                    </a:moveTo>
                    <a:cubicBezTo>
                      <a:pt x="0" y="85"/>
                      <a:pt x="4" y="47"/>
                      <a:pt x="11" y="29"/>
                    </a:cubicBezTo>
                    <a:cubicBezTo>
                      <a:pt x="15" y="19"/>
                      <a:pt x="21" y="7"/>
                      <a:pt x="32" y="4"/>
                    </a:cubicBezTo>
                    <a:cubicBezTo>
                      <a:pt x="43" y="0"/>
                      <a:pt x="57" y="8"/>
                      <a:pt x="60" y="19"/>
                    </a:cubicBezTo>
                    <a:cubicBezTo>
                      <a:pt x="67" y="42"/>
                      <a:pt x="61" y="97"/>
                      <a:pt x="26" y="90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8" name="Freeform 204"/>
              <p:cNvSpPr>
                <a:spLocks/>
              </p:cNvSpPr>
              <p:nvPr/>
            </p:nvSpPr>
            <p:spPr bwMode="auto">
              <a:xfrm>
                <a:off x="9780588" y="4035426"/>
                <a:ext cx="115888" cy="104775"/>
              </a:xfrm>
              <a:custGeom>
                <a:avLst/>
                <a:gdLst>
                  <a:gd name="T0" fmla="*/ 148 w 152"/>
                  <a:gd name="T1" fmla="*/ 0 h 137"/>
                  <a:gd name="T2" fmla="*/ 148 w 152"/>
                  <a:gd name="T3" fmla="*/ 128 h 137"/>
                  <a:gd name="T4" fmla="*/ 0 w 152"/>
                  <a:gd name="T5" fmla="*/ 134 h 137"/>
                  <a:gd name="T6" fmla="*/ 0 w 152"/>
                  <a:gd name="T7" fmla="*/ 28 h 137"/>
                  <a:gd name="T8" fmla="*/ 148 w 152"/>
                  <a:gd name="T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37">
                    <a:moveTo>
                      <a:pt x="148" y="0"/>
                    </a:moveTo>
                    <a:cubicBezTo>
                      <a:pt x="151" y="46"/>
                      <a:pt x="152" y="97"/>
                      <a:pt x="148" y="128"/>
                    </a:cubicBezTo>
                    <a:cubicBezTo>
                      <a:pt x="147" y="137"/>
                      <a:pt x="77" y="133"/>
                      <a:pt x="0" y="134"/>
                    </a:cubicBezTo>
                    <a:lnTo>
                      <a:pt x="0" y="28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FBC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9" name="Freeform 206"/>
              <p:cNvSpPr>
                <a:spLocks/>
              </p:cNvSpPr>
              <p:nvPr/>
            </p:nvSpPr>
            <p:spPr bwMode="auto">
              <a:xfrm>
                <a:off x="9456738" y="3479801"/>
                <a:ext cx="331788" cy="80963"/>
              </a:xfrm>
              <a:custGeom>
                <a:avLst/>
                <a:gdLst>
                  <a:gd name="T0" fmla="*/ 0 w 435"/>
                  <a:gd name="T1" fmla="*/ 0 h 107"/>
                  <a:gd name="T2" fmla="*/ 14 w 435"/>
                  <a:gd name="T3" fmla="*/ 16 h 107"/>
                  <a:gd name="T4" fmla="*/ 32 w 435"/>
                  <a:gd name="T5" fmla="*/ 32 h 107"/>
                  <a:gd name="T6" fmla="*/ 44 w 435"/>
                  <a:gd name="T7" fmla="*/ 41 h 107"/>
                  <a:gd name="T8" fmla="*/ 58 w 435"/>
                  <a:gd name="T9" fmla="*/ 50 h 107"/>
                  <a:gd name="T10" fmla="*/ 91 w 435"/>
                  <a:gd name="T11" fmla="*/ 67 h 107"/>
                  <a:gd name="T12" fmla="*/ 130 w 435"/>
                  <a:gd name="T13" fmla="*/ 80 h 107"/>
                  <a:gd name="T14" fmla="*/ 151 w 435"/>
                  <a:gd name="T15" fmla="*/ 85 h 107"/>
                  <a:gd name="T16" fmla="*/ 173 w 435"/>
                  <a:gd name="T17" fmla="*/ 88 h 107"/>
                  <a:gd name="T18" fmla="*/ 218 w 435"/>
                  <a:gd name="T19" fmla="*/ 91 h 107"/>
                  <a:gd name="T20" fmla="*/ 264 w 435"/>
                  <a:gd name="T21" fmla="*/ 88 h 107"/>
                  <a:gd name="T22" fmla="*/ 286 w 435"/>
                  <a:gd name="T23" fmla="*/ 85 h 107"/>
                  <a:gd name="T24" fmla="*/ 307 w 435"/>
                  <a:gd name="T25" fmla="*/ 81 h 107"/>
                  <a:gd name="T26" fmla="*/ 379 w 435"/>
                  <a:gd name="T27" fmla="*/ 52 h 107"/>
                  <a:gd name="T28" fmla="*/ 393 w 435"/>
                  <a:gd name="T29" fmla="*/ 42 h 107"/>
                  <a:gd name="T30" fmla="*/ 404 w 435"/>
                  <a:gd name="T31" fmla="*/ 33 h 107"/>
                  <a:gd name="T32" fmla="*/ 422 w 435"/>
                  <a:gd name="T33" fmla="*/ 17 h 107"/>
                  <a:gd name="T34" fmla="*/ 435 w 435"/>
                  <a:gd name="T35" fmla="*/ 0 h 107"/>
                  <a:gd name="T36" fmla="*/ 425 w 435"/>
                  <a:gd name="T37" fmla="*/ 19 h 107"/>
                  <a:gd name="T38" fmla="*/ 409 w 435"/>
                  <a:gd name="T39" fmla="*/ 38 h 107"/>
                  <a:gd name="T40" fmla="*/ 384 w 435"/>
                  <a:gd name="T41" fmla="*/ 59 h 107"/>
                  <a:gd name="T42" fmla="*/ 311 w 435"/>
                  <a:gd name="T43" fmla="*/ 95 h 107"/>
                  <a:gd name="T44" fmla="*/ 289 w 435"/>
                  <a:gd name="T45" fmla="*/ 100 h 107"/>
                  <a:gd name="T46" fmla="*/ 265 w 435"/>
                  <a:gd name="T47" fmla="*/ 104 h 107"/>
                  <a:gd name="T48" fmla="*/ 218 w 435"/>
                  <a:gd name="T49" fmla="*/ 107 h 107"/>
                  <a:gd name="T50" fmla="*/ 171 w 435"/>
                  <a:gd name="T51" fmla="*/ 104 h 107"/>
                  <a:gd name="T52" fmla="*/ 148 w 435"/>
                  <a:gd name="T53" fmla="*/ 100 h 107"/>
                  <a:gd name="T54" fmla="*/ 126 w 435"/>
                  <a:gd name="T55" fmla="*/ 94 h 107"/>
                  <a:gd name="T56" fmla="*/ 85 w 435"/>
                  <a:gd name="T57" fmla="*/ 78 h 107"/>
                  <a:gd name="T58" fmla="*/ 52 w 435"/>
                  <a:gd name="T59" fmla="*/ 58 h 107"/>
                  <a:gd name="T60" fmla="*/ 28 w 435"/>
                  <a:gd name="T61" fmla="*/ 37 h 107"/>
                  <a:gd name="T62" fmla="*/ 11 w 435"/>
                  <a:gd name="T63" fmla="*/ 18 h 107"/>
                  <a:gd name="T64" fmla="*/ 0 w 435"/>
                  <a:gd name="T6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5" h="107">
                    <a:moveTo>
                      <a:pt x="0" y="0"/>
                    </a:moveTo>
                    <a:cubicBezTo>
                      <a:pt x="0" y="0"/>
                      <a:pt x="4" y="6"/>
                      <a:pt x="14" y="16"/>
                    </a:cubicBezTo>
                    <a:cubicBezTo>
                      <a:pt x="19" y="21"/>
                      <a:pt x="24" y="27"/>
                      <a:pt x="32" y="32"/>
                    </a:cubicBezTo>
                    <a:cubicBezTo>
                      <a:pt x="36" y="35"/>
                      <a:pt x="39" y="38"/>
                      <a:pt x="44" y="41"/>
                    </a:cubicBezTo>
                    <a:cubicBezTo>
                      <a:pt x="48" y="44"/>
                      <a:pt x="53" y="48"/>
                      <a:pt x="58" y="50"/>
                    </a:cubicBezTo>
                    <a:cubicBezTo>
                      <a:pt x="67" y="57"/>
                      <a:pt x="78" y="62"/>
                      <a:pt x="91" y="67"/>
                    </a:cubicBezTo>
                    <a:cubicBezTo>
                      <a:pt x="103" y="72"/>
                      <a:pt x="116" y="76"/>
                      <a:pt x="130" y="80"/>
                    </a:cubicBezTo>
                    <a:cubicBezTo>
                      <a:pt x="136" y="82"/>
                      <a:pt x="144" y="83"/>
                      <a:pt x="151" y="85"/>
                    </a:cubicBezTo>
                    <a:cubicBezTo>
                      <a:pt x="158" y="86"/>
                      <a:pt x="165" y="87"/>
                      <a:pt x="173" y="88"/>
                    </a:cubicBezTo>
                    <a:cubicBezTo>
                      <a:pt x="187" y="90"/>
                      <a:pt x="203" y="90"/>
                      <a:pt x="218" y="91"/>
                    </a:cubicBezTo>
                    <a:cubicBezTo>
                      <a:pt x="233" y="90"/>
                      <a:pt x="249" y="90"/>
                      <a:pt x="264" y="88"/>
                    </a:cubicBezTo>
                    <a:cubicBezTo>
                      <a:pt x="271" y="88"/>
                      <a:pt x="278" y="87"/>
                      <a:pt x="286" y="85"/>
                    </a:cubicBezTo>
                    <a:cubicBezTo>
                      <a:pt x="293" y="84"/>
                      <a:pt x="300" y="83"/>
                      <a:pt x="307" y="81"/>
                    </a:cubicBezTo>
                    <a:cubicBezTo>
                      <a:pt x="335" y="74"/>
                      <a:pt x="360" y="64"/>
                      <a:pt x="379" y="52"/>
                    </a:cubicBezTo>
                    <a:cubicBezTo>
                      <a:pt x="384" y="49"/>
                      <a:pt x="388" y="46"/>
                      <a:pt x="393" y="42"/>
                    </a:cubicBezTo>
                    <a:cubicBezTo>
                      <a:pt x="397" y="39"/>
                      <a:pt x="401" y="36"/>
                      <a:pt x="404" y="33"/>
                    </a:cubicBezTo>
                    <a:cubicBezTo>
                      <a:pt x="412" y="27"/>
                      <a:pt x="417" y="22"/>
                      <a:pt x="422" y="17"/>
                    </a:cubicBezTo>
                    <a:cubicBezTo>
                      <a:pt x="431" y="7"/>
                      <a:pt x="435" y="0"/>
                      <a:pt x="435" y="0"/>
                    </a:cubicBezTo>
                    <a:cubicBezTo>
                      <a:pt x="435" y="0"/>
                      <a:pt x="432" y="7"/>
                      <a:pt x="425" y="19"/>
                    </a:cubicBezTo>
                    <a:cubicBezTo>
                      <a:pt x="421" y="24"/>
                      <a:pt x="415" y="31"/>
                      <a:pt x="409" y="38"/>
                    </a:cubicBezTo>
                    <a:cubicBezTo>
                      <a:pt x="402" y="45"/>
                      <a:pt x="394" y="52"/>
                      <a:pt x="384" y="59"/>
                    </a:cubicBezTo>
                    <a:cubicBezTo>
                      <a:pt x="365" y="73"/>
                      <a:pt x="340" y="87"/>
                      <a:pt x="311" y="95"/>
                    </a:cubicBezTo>
                    <a:cubicBezTo>
                      <a:pt x="304" y="97"/>
                      <a:pt x="296" y="99"/>
                      <a:pt x="289" y="100"/>
                    </a:cubicBezTo>
                    <a:cubicBezTo>
                      <a:pt x="281" y="102"/>
                      <a:pt x="273" y="104"/>
                      <a:pt x="265" y="104"/>
                    </a:cubicBezTo>
                    <a:cubicBezTo>
                      <a:pt x="249" y="107"/>
                      <a:pt x="234" y="107"/>
                      <a:pt x="218" y="107"/>
                    </a:cubicBezTo>
                    <a:cubicBezTo>
                      <a:pt x="202" y="107"/>
                      <a:pt x="186" y="106"/>
                      <a:pt x="171" y="104"/>
                    </a:cubicBezTo>
                    <a:cubicBezTo>
                      <a:pt x="163" y="103"/>
                      <a:pt x="155" y="102"/>
                      <a:pt x="148" y="100"/>
                    </a:cubicBezTo>
                    <a:cubicBezTo>
                      <a:pt x="140" y="98"/>
                      <a:pt x="133" y="97"/>
                      <a:pt x="126" y="94"/>
                    </a:cubicBezTo>
                    <a:cubicBezTo>
                      <a:pt x="111" y="90"/>
                      <a:pt x="98" y="84"/>
                      <a:pt x="85" y="78"/>
                    </a:cubicBezTo>
                    <a:cubicBezTo>
                      <a:pt x="73" y="72"/>
                      <a:pt x="62" y="65"/>
                      <a:pt x="52" y="58"/>
                    </a:cubicBezTo>
                    <a:cubicBezTo>
                      <a:pt x="43" y="51"/>
                      <a:pt x="34" y="44"/>
                      <a:pt x="28" y="37"/>
                    </a:cubicBezTo>
                    <a:cubicBezTo>
                      <a:pt x="21" y="30"/>
                      <a:pt x="16" y="24"/>
                      <a:pt x="11" y="18"/>
                    </a:cubicBezTo>
                    <a:cubicBezTo>
                      <a:pt x="3" y="7"/>
                      <a:pt x="0" y="0"/>
                      <a:pt x="0" y="0"/>
                    </a:cubicBezTo>
                  </a:path>
                </a:pathLst>
              </a:custGeom>
              <a:solidFill>
                <a:srgbClr val="8E4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0" name="Freeform 207"/>
              <p:cNvSpPr>
                <a:spLocks/>
              </p:cNvSpPr>
              <p:nvPr/>
            </p:nvSpPr>
            <p:spPr bwMode="auto">
              <a:xfrm>
                <a:off x="9164638" y="3405188"/>
                <a:ext cx="69850" cy="90488"/>
              </a:xfrm>
              <a:custGeom>
                <a:avLst/>
                <a:gdLst>
                  <a:gd name="T0" fmla="*/ 61 w 91"/>
                  <a:gd name="T1" fmla="*/ 118 h 118"/>
                  <a:gd name="T2" fmla="*/ 47 w 91"/>
                  <a:gd name="T3" fmla="*/ 116 h 118"/>
                  <a:gd name="T4" fmla="*/ 2 w 91"/>
                  <a:gd name="T5" fmla="*/ 37 h 118"/>
                  <a:gd name="T6" fmla="*/ 14 w 91"/>
                  <a:gd name="T7" fmla="*/ 5 h 118"/>
                  <a:gd name="T8" fmla="*/ 30 w 91"/>
                  <a:gd name="T9" fmla="*/ 0 h 118"/>
                  <a:gd name="T10" fmla="*/ 88 w 91"/>
                  <a:gd name="T11" fmla="*/ 75 h 118"/>
                  <a:gd name="T12" fmla="*/ 61 w 91"/>
                  <a:gd name="T13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118">
                    <a:moveTo>
                      <a:pt x="61" y="118"/>
                    </a:moveTo>
                    <a:cubicBezTo>
                      <a:pt x="57" y="118"/>
                      <a:pt x="52" y="118"/>
                      <a:pt x="47" y="116"/>
                    </a:cubicBezTo>
                    <a:cubicBezTo>
                      <a:pt x="14" y="107"/>
                      <a:pt x="0" y="68"/>
                      <a:pt x="2" y="37"/>
                    </a:cubicBezTo>
                    <a:cubicBezTo>
                      <a:pt x="3" y="27"/>
                      <a:pt x="4" y="11"/>
                      <a:pt x="14" y="5"/>
                    </a:cubicBezTo>
                    <a:cubicBezTo>
                      <a:pt x="19" y="2"/>
                      <a:pt x="25" y="0"/>
                      <a:pt x="30" y="0"/>
                    </a:cubicBezTo>
                    <a:cubicBezTo>
                      <a:pt x="58" y="0"/>
                      <a:pt x="83" y="41"/>
                      <a:pt x="88" y="75"/>
                    </a:cubicBezTo>
                    <a:cubicBezTo>
                      <a:pt x="91" y="98"/>
                      <a:pt x="84" y="118"/>
                      <a:pt x="61" y="118"/>
                    </a:cubicBezTo>
                    <a:close/>
                  </a:path>
                </a:pathLst>
              </a:custGeom>
              <a:solidFill>
                <a:srgbClr val="F9B0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1" name="Freeform 208"/>
              <p:cNvSpPr>
                <a:spLocks/>
              </p:cNvSpPr>
              <p:nvPr/>
            </p:nvSpPr>
            <p:spPr bwMode="auto">
              <a:xfrm>
                <a:off x="10020301" y="3405188"/>
                <a:ext cx="69850" cy="90488"/>
              </a:xfrm>
              <a:custGeom>
                <a:avLst/>
                <a:gdLst>
                  <a:gd name="T0" fmla="*/ 30 w 91"/>
                  <a:gd name="T1" fmla="*/ 118 h 118"/>
                  <a:gd name="T2" fmla="*/ 3 w 91"/>
                  <a:gd name="T3" fmla="*/ 75 h 118"/>
                  <a:gd name="T4" fmla="*/ 61 w 91"/>
                  <a:gd name="T5" fmla="*/ 0 h 118"/>
                  <a:gd name="T6" fmla="*/ 77 w 91"/>
                  <a:gd name="T7" fmla="*/ 5 h 118"/>
                  <a:gd name="T8" fmla="*/ 89 w 91"/>
                  <a:gd name="T9" fmla="*/ 37 h 118"/>
                  <a:gd name="T10" fmla="*/ 44 w 91"/>
                  <a:gd name="T11" fmla="*/ 116 h 118"/>
                  <a:gd name="T12" fmla="*/ 30 w 91"/>
                  <a:gd name="T13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118">
                    <a:moveTo>
                      <a:pt x="30" y="118"/>
                    </a:moveTo>
                    <a:cubicBezTo>
                      <a:pt x="7" y="118"/>
                      <a:pt x="0" y="98"/>
                      <a:pt x="3" y="75"/>
                    </a:cubicBezTo>
                    <a:cubicBezTo>
                      <a:pt x="8" y="41"/>
                      <a:pt x="33" y="0"/>
                      <a:pt x="61" y="0"/>
                    </a:cubicBezTo>
                    <a:cubicBezTo>
                      <a:pt x="66" y="0"/>
                      <a:pt x="72" y="2"/>
                      <a:pt x="77" y="5"/>
                    </a:cubicBezTo>
                    <a:cubicBezTo>
                      <a:pt x="87" y="11"/>
                      <a:pt x="88" y="27"/>
                      <a:pt x="89" y="37"/>
                    </a:cubicBezTo>
                    <a:cubicBezTo>
                      <a:pt x="91" y="68"/>
                      <a:pt x="77" y="107"/>
                      <a:pt x="44" y="116"/>
                    </a:cubicBezTo>
                    <a:cubicBezTo>
                      <a:pt x="39" y="118"/>
                      <a:pt x="34" y="118"/>
                      <a:pt x="30" y="118"/>
                    </a:cubicBezTo>
                    <a:close/>
                  </a:path>
                </a:pathLst>
              </a:custGeom>
              <a:solidFill>
                <a:srgbClr val="F9B0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2" name="Freeform 209"/>
              <p:cNvSpPr>
                <a:spLocks/>
              </p:cNvSpPr>
              <p:nvPr/>
            </p:nvSpPr>
            <p:spPr bwMode="auto">
              <a:xfrm>
                <a:off x="9455151" y="3790951"/>
                <a:ext cx="169863" cy="136525"/>
              </a:xfrm>
              <a:custGeom>
                <a:avLst/>
                <a:gdLst>
                  <a:gd name="T0" fmla="*/ 222 w 222"/>
                  <a:gd name="T1" fmla="*/ 180 h 180"/>
                  <a:gd name="T2" fmla="*/ 168 w 222"/>
                  <a:gd name="T3" fmla="*/ 43 h 180"/>
                  <a:gd name="T4" fmla="*/ 75 w 222"/>
                  <a:gd name="T5" fmla="*/ 0 h 180"/>
                  <a:gd name="T6" fmla="*/ 0 w 222"/>
                  <a:gd name="T7" fmla="*/ 58 h 180"/>
                  <a:gd name="T8" fmla="*/ 108 w 222"/>
                  <a:gd name="T9" fmla="*/ 137 h 180"/>
                  <a:gd name="T10" fmla="*/ 163 w 222"/>
                  <a:gd name="T11" fmla="*/ 76 h 180"/>
                  <a:gd name="T12" fmla="*/ 222 w 222"/>
                  <a:gd name="T13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2" h="180">
                    <a:moveTo>
                      <a:pt x="222" y="180"/>
                    </a:moveTo>
                    <a:lnTo>
                      <a:pt x="168" y="43"/>
                    </a:lnTo>
                    <a:cubicBezTo>
                      <a:pt x="168" y="43"/>
                      <a:pt x="123" y="24"/>
                      <a:pt x="75" y="0"/>
                    </a:cubicBezTo>
                    <a:lnTo>
                      <a:pt x="0" y="58"/>
                    </a:lnTo>
                    <a:lnTo>
                      <a:pt x="108" y="137"/>
                    </a:lnTo>
                    <a:lnTo>
                      <a:pt x="163" y="76"/>
                    </a:lnTo>
                    <a:lnTo>
                      <a:pt x="222" y="180"/>
                    </a:lnTo>
                  </a:path>
                </a:pathLst>
              </a:custGeom>
              <a:solidFill>
                <a:srgbClr val="E0A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3" name="Freeform 210"/>
              <p:cNvSpPr>
                <a:spLocks/>
              </p:cNvSpPr>
              <p:nvPr/>
            </p:nvSpPr>
            <p:spPr bwMode="auto">
              <a:xfrm>
                <a:off x="9625013" y="3790951"/>
                <a:ext cx="168275" cy="136525"/>
              </a:xfrm>
              <a:custGeom>
                <a:avLst/>
                <a:gdLst>
                  <a:gd name="T0" fmla="*/ 0 w 222"/>
                  <a:gd name="T1" fmla="*/ 180 h 180"/>
                  <a:gd name="T2" fmla="*/ 54 w 222"/>
                  <a:gd name="T3" fmla="*/ 43 h 180"/>
                  <a:gd name="T4" fmla="*/ 147 w 222"/>
                  <a:gd name="T5" fmla="*/ 0 h 180"/>
                  <a:gd name="T6" fmla="*/ 222 w 222"/>
                  <a:gd name="T7" fmla="*/ 58 h 180"/>
                  <a:gd name="T8" fmla="*/ 114 w 222"/>
                  <a:gd name="T9" fmla="*/ 137 h 180"/>
                  <a:gd name="T10" fmla="*/ 59 w 222"/>
                  <a:gd name="T11" fmla="*/ 76 h 180"/>
                  <a:gd name="T12" fmla="*/ 0 w 222"/>
                  <a:gd name="T13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2" h="180">
                    <a:moveTo>
                      <a:pt x="0" y="180"/>
                    </a:moveTo>
                    <a:lnTo>
                      <a:pt x="54" y="43"/>
                    </a:lnTo>
                    <a:cubicBezTo>
                      <a:pt x="54" y="43"/>
                      <a:pt x="99" y="24"/>
                      <a:pt x="147" y="0"/>
                    </a:cubicBezTo>
                    <a:lnTo>
                      <a:pt x="222" y="58"/>
                    </a:lnTo>
                    <a:lnTo>
                      <a:pt x="114" y="137"/>
                    </a:lnTo>
                    <a:lnTo>
                      <a:pt x="59" y="76"/>
                    </a:lnTo>
                    <a:lnTo>
                      <a:pt x="0" y="180"/>
                    </a:lnTo>
                  </a:path>
                </a:pathLst>
              </a:custGeom>
              <a:solidFill>
                <a:srgbClr val="E0A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4" name="Freeform 211"/>
              <p:cNvSpPr>
                <a:spLocks/>
              </p:cNvSpPr>
              <p:nvPr/>
            </p:nvSpPr>
            <p:spPr bwMode="auto">
              <a:xfrm>
                <a:off x="9361488" y="4010026"/>
                <a:ext cx="114300" cy="30163"/>
              </a:xfrm>
              <a:custGeom>
                <a:avLst/>
                <a:gdLst>
                  <a:gd name="T0" fmla="*/ 71 w 72"/>
                  <a:gd name="T1" fmla="*/ 19 h 19"/>
                  <a:gd name="T2" fmla="*/ 0 w 72"/>
                  <a:gd name="T3" fmla="*/ 6 h 19"/>
                  <a:gd name="T4" fmla="*/ 1 w 72"/>
                  <a:gd name="T5" fmla="*/ 0 h 19"/>
                  <a:gd name="T6" fmla="*/ 72 w 72"/>
                  <a:gd name="T7" fmla="*/ 13 h 19"/>
                  <a:gd name="T8" fmla="*/ 71 w 72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9">
                    <a:moveTo>
                      <a:pt x="71" y="19"/>
                    </a:moveTo>
                    <a:lnTo>
                      <a:pt x="0" y="6"/>
                    </a:lnTo>
                    <a:lnTo>
                      <a:pt x="1" y="0"/>
                    </a:lnTo>
                    <a:lnTo>
                      <a:pt x="72" y="13"/>
                    </a:lnTo>
                    <a:lnTo>
                      <a:pt x="71" y="19"/>
                    </a:lnTo>
                    <a:close/>
                  </a:path>
                </a:pathLst>
              </a:custGeom>
              <a:solidFill>
                <a:srgbClr val="E0A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5" name="Freeform 212"/>
              <p:cNvSpPr>
                <a:spLocks/>
              </p:cNvSpPr>
              <p:nvPr/>
            </p:nvSpPr>
            <p:spPr bwMode="auto">
              <a:xfrm>
                <a:off x="9779001" y="4010026"/>
                <a:ext cx="117475" cy="30163"/>
              </a:xfrm>
              <a:custGeom>
                <a:avLst/>
                <a:gdLst>
                  <a:gd name="T0" fmla="*/ 2 w 74"/>
                  <a:gd name="T1" fmla="*/ 19 h 19"/>
                  <a:gd name="T2" fmla="*/ 0 w 74"/>
                  <a:gd name="T3" fmla="*/ 13 h 19"/>
                  <a:gd name="T4" fmla="*/ 72 w 74"/>
                  <a:gd name="T5" fmla="*/ 0 h 19"/>
                  <a:gd name="T6" fmla="*/ 74 w 74"/>
                  <a:gd name="T7" fmla="*/ 6 h 19"/>
                  <a:gd name="T8" fmla="*/ 2 w 7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9">
                    <a:moveTo>
                      <a:pt x="2" y="19"/>
                    </a:moveTo>
                    <a:lnTo>
                      <a:pt x="0" y="13"/>
                    </a:lnTo>
                    <a:lnTo>
                      <a:pt x="72" y="0"/>
                    </a:lnTo>
                    <a:lnTo>
                      <a:pt x="74" y="6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E0A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6" name="Freeform 213"/>
              <p:cNvSpPr>
                <a:spLocks/>
              </p:cNvSpPr>
              <p:nvPr/>
            </p:nvSpPr>
            <p:spPr bwMode="auto">
              <a:xfrm>
                <a:off x="9050338" y="2630488"/>
                <a:ext cx="1158875" cy="774700"/>
              </a:xfrm>
              <a:custGeom>
                <a:avLst/>
                <a:gdLst>
                  <a:gd name="T0" fmla="*/ 1363 w 1519"/>
                  <a:gd name="T1" fmla="*/ 667 h 1017"/>
                  <a:gd name="T2" fmla="*/ 1335 w 1519"/>
                  <a:gd name="T3" fmla="*/ 504 h 1017"/>
                  <a:gd name="T4" fmla="*/ 1332 w 1519"/>
                  <a:gd name="T5" fmla="*/ 365 h 1017"/>
                  <a:gd name="T6" fmla="*/ 1301 w 1519"/>
                  <a:gd name="T7" fmla="*/ 225 h 1017"/>
                  <a:gd name="T8" fmla="*/ 1119 w 1519"/>
                  <a:gd name="T9" fmla="*/ 130 h 1017"/>
                  <a:gd name="T10" fmla="*/ 944 w 1519"/>
                  <a:gd name="T11" fmla="*/ 83 h 1017"/>
                  <a:gd name="T12" fmla="*/ 751 w 1519"/>
                  <a:gd name="T13" fmla="*/ 49 h 1017"/>
                  <a:gd name="T14" fmla="*/ 576 w 1519"/>
                  <a:gd name="T15" fmla="*/ 83 h 1017"/>
                  <a:gd name="T16" fmla="*/ 400 w 1519"/>
                  <a:gd name="T17" fmla="*/ 130 h 1017"/>
                  <a:gd name="T18" fmla="*/ 219 w 1519"/>
                  <a:gd name="T19" fmla="*/ 225 h 1017"/>
                  <a:gd name="T20" fmla="*/ 188 w 1519"/>
                  <a:gd name="T21" fmla="*/ 365 h 1017"/>
                  <a:gd name="T22" fmla="*/ 184 w 1519"/>
                  <a:gd name="T23" fmla="*/ 504 h 1017"/>
                  <a:gd name="T24" fmla="*/ 183 w 1519"/>
                  <a:gd name="T25" fmla="*/ 505 h 1017"/>
                  <a:gd name="T26" fmla="*/ 157 w 1519"/>
                  <a:gd name="T27" fmla="*/ 667 h 1017"/>
                  <a:gd name="T28" fmla="*/ 132 w 1519"/>
                  <a:gd name="T29" fmla="*/ 821 h 1017"/>
                  <a:gd name="T30" fmla="*/ 119 w 1519"/>
                  <a:gd name="T31" fmla="*/ 901 h 1017"/>
                  <a:gd name="T32" fmla="*/ 196 w 1519"/>
                  <a:gd name="T33" fmla="*/ 934 h 1017"/>
                  <a:gd name="T34" fmla="*/ 234 w 1519"/>
                  <a:gd name="T35" fmla="*/ 981 h 1017"/>
                  <a:gd name="T36" fmla="*/ 244 w 1519"/>
                  <a:gd name="T37" fmla="*/ 792 h 1017"/>
                  <a:gd name="T38" fmla="*/ 313 w 1519"/>
                  <a:gd name="T39" fmla="*/ 716 h 1017"/>
                  <a:gd name="T40" fmla="*/ 282 w 1519"/>
                  <a:gd name="T41" fmla="*/ 601 h 1017"/>
                  <a:gd name="T42" fmla="*/ 385 w 1519"/>
                  <a:gd name="T43" fmla="*/ 453 h 1017"/>
                  <a:gd name="T44" fmla="*/ 535 w 1519"/>
                  <a:gd name="T45" fmla="*/ 367 h 1017"/>
                  <a:gd name="T46" fmla="*/ 781 w 1519"/>
                  <a:gd name="T47" fmla="*/ 326 h 1017"/>
                  <a:gd name="T48" fmla="*/ 960 w 1519"/>
                  <a:gd name="T49" fmla="*/ 357 h 1017"/>
                  <a:gd name="T50" fmla="*/ 1099 w 1519"/>
                  <a:gd name="T51" fmla="*/ 424 h 1017"/>
                  <a:gd name="T52" fmla="*/ 1202 w 1519"/>
                  <a:gd name="T53" fmla="*/ 558 h 1017"/>
                  <a:gd name="T54" fmla="*/ 1250 w 1519"/>
                  <a:gd name="T55" fmla="*/ 733 h 1017"/>
                  <a:gd name="T56" fmla="*/ 1245 w 1519"/>
                  <a:gd name="T57" fmla="*/ 977 h 1017"/>
                  <a:gd name="T58" fmla="*/ 1291 w 1519"/>
                  <a:gd name="T59" fmla="*/ 942 h 1017"/>
                  <a:gd name="T60" fmla="*/ 1297 w 1519"/>
                  <a:gd name="T61" fmla="*/ 940 h 1017"/>
                  <a:gd name="T62" fmla="*/ 1401 w 1519"/>
                  <a:gd name="T63" fmla="*/ 901 h 1017"/>
                  <a:gd name="T64" fmla="*/ 1388 w 1519"/>
                  <a:gd name="T65" fmla="*/ 821 h 1017"/>
                  <a:gd name="T66" fmla="*/ 1363 w 1519"/>
                  <a:gd name="T67" fmla="*/ 667 h 1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19" h="1017">
                    <a:moveTo>
                      <a:pt x="1363" y="667"/>
                    </a:moveTo>
                    <a:cubicBezTo>
                      <a:pt x="1454" y="621"/>
                      <a:pt x="1451" y="533"/>
                      <a:pt x="1335" y="504"/>
                    </a:cubicBezTo>
                    <a:cubicBezTo>
                      <a:pt x="1413" y="469"/>
                      <a:pt x="1441" y="391"/>
                      <a:pt x="1332" y="365"/>
                    </a:cubicBezTo>
                    <a:cubicBezTo>
                      <a:pt x="1397" y="336"/>
                      <a:pt x="1410" y="215"/>
                      <a:pt x="1301" y="225"/>
                    </a:cubicBezTo>
                    <a:cubicBezTo>
                      <a:pt x="1345" y="116"/>
                      <a:pt x="1194" y="120"/>
                      <a:pt x="1119" y="130"/>
                    </a:cubicBezTo>
                    <a:cubicBezTo>
                      <a:pt x="1109" y="27"/>
                      <a:pt x="1014" y="42"/>
                      <a:pt x="944" y="83"/>
                    </a:cubicBezTo>
                    <a:cubicBezTo>
                      <a:pt x="953" y="11"/>
                      <a:pt x="798" y="0"/>
                      <a:pt x="751" y="49"/>
                    </a:cubicBezTo>
                    <a:cubicBezTo>
                      <a:pt x="705" y="0"/>
                      <a:pt x="567" y="11"/>
                      <a:pt x="576" y="83"/>
                    </a:cubicBezTo>
                    <a:cubicBezTo>
                      <a:pt x="505" y="42"/>
                      <a:pt x="411" y="27"/>
                      <a:pt x="400" y="130"/>
                    </a:cubicBezTo>
                    <a:cubicBezTo>
                      <a:pt x="325" y="120"/>
                      <a:pt x="175" y="116"/>
                      <a:pt x="219" y="225"/>
                    </a:cubicBezTo>
                    <a:cubicBezTo>
                      <a:pt x="110" y="215"/>
                      <a:pt x="122" y="336"/>
                      <a:pt x="188" y="365"/>
                    </a:cubicBezTo>
                    <a:cubicBezTo>
                      <a:pt x="79" y="391"/>
                      <a:pt x="106" y="468"/>
                      <a:pt x="184" y="504"/>
                    </a:cubicBezTo>
                    <a:lnTo>
                      <a:pt x="183" y="505"/>
                    </a:lnTo>
                    <a:cubicBezTo>
                      <a:pt x="69" y="534"/>
                      <a:pt x="67" y="622"/>
                      <a:pt x="157" y="667"/>
                    </a:cubicBezTo>
                    <a:cubicBezTo>
                      <a:pt x="69" y="689"/>
                      <a:pt x="0" y="804"/>
                      <a:pt x="132" y="821"/>
                    </a:cubicBezTo>
                    <a:cubicBezTo>
                      <a:pt x="104" y="845"/>
                      <a:pt x="94" y="872"/>
                      <a:pt x="119" y="901"/>
                    </a:cubicBezTo>
                    <a:cubicBezTo>
                      <a:pt x="141" y="925"/>
                      <a:pt x="166" y="929"/>
                      <a:pt x="196" y="934"/>
                    </a:cubicBezTo>
                    <a:cubicBezTo>
                      <a:pt x="196" y="934"/>
                      <a:pt x="231" y="992"/>
                      <a:pt x="234" y="981"/>
                    </a:cubicBezTo>
                    <a:cubicBezTo>
                      <a:pt x="237" y="970"/>
                      <a:pt x="265" y="901"/>
                      <a:pt x="244" y="792"/>
                    </a:cubicBezTo>
                    <a:cubicBezTo>
                      <a:pt x="279" y="790"/>
                      <a:pt x="304" y="746"/>
                      <a:pt x="313" y="716"/>
                    </a:cubicBezTo>
                    <a:cubicBezTo>
                      <a:pt x="330" y="671"/>
                      <a:pt x="310" y="637"/>
                      <a:pt x="282" y="601"/>
                    </a:cubicBezTo>
                    <a:cubicBezTo>
                      <a:pt x="361" y="630"/>
                      <a:pt x="435" y="517"/>
                      <a:pt x="385" y="453"/>
                    </a:cubicBezTo>
                    <a:cubicBezTo>
                      <a:pt x="432" y="503"/>
                      <a:pt x="552" y="431"/>
                      <a:pt x="535" y="367"/>
                    </a:cubicBezTo>
                    <a:cubicBezTo>
                      <a:pt x="559" y="455"/>
                      <a:pt x="748" y="374"/>
                      <a:pt x="781" y="326"/>
                    </a:cubicBezTo>
                    <a:cubicBezTo>
                      <a:pt x="772" y="400"/>
                      <a:pt x="920" y="400"/>
                      <a:pt x="960" y="357"/>
                    </a:cubicBezTo>
                    <a:cubicBezTo>
                      <a:pt x="938" y="391"/>
                      <a:pt x="1046" y="434"/>
                      <a:pt x="1099" y="424"/>
                    </a:cubicBezTo>
                    <a:cubicBezTo>
                      <a:pt x="1054" y="474"/>
                      <a:pt x="1152" y="549"/>
                      <a:pt x="1202" y="558"/>
                    </a:cubicBezTo>
                    <a:cubicBezTo>
                      <a:pt x="1126" y="577"/>
                      <a:pt x="1157" y="761"/>
                      <a:pt x="1250" y="733"/>
                    </a:cubicBezTo>
                    <a:cubicBezTo>
                      <a:pt x="1197" y="752"/>
                      <a:pt x="1209" y="934"/>
                      <a:pt x="1245" y="977"/>
                    </a:cubicBezTo>
                    <a:cubicBezTo>
                      <a:pt x="1277" y="1017"/>
                      <a:pt x="1283" y="975"/>
                      <a:pt x="1291" y="942"/>
                    </a:cubicBezTo>
                    <a:cubicBezTo>
                      <a:pt x="1294" y="942"/>
                      <a:pt x="1297" y="940"/>
                      <a:pt x="1297" y="940"/>
                    </a:cubicBezTo>
                    <a:cubicBezTo>
                      <a:pt x="1338" y="930"/>
                      <a:pt x="1372" y="932"/>
                      <a:pt x="1401" y="901"/>
                    </a:cubicBezTo>
                    <a:cubicBezTo>
                      <a:pt x="1426" y="872"/>
                      <a:pt x="1416" y="845"/>
                      <a:pt x="1388" y="821"/>
                    </a:cubicBezTo>
                    <a:cubicBezTo>
                      <a:pt x="1519" y="804"/>
                      <a:pt x="1451" y="689"/>
                      <a:pt x="1363" y="667"/>
                    </a:cubicBezTo>
                  </a:path>
                </a:pathLst>
              </a:custGeom>
              <a:solidFill>
                <a:srgbClr val="3E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337" name="그룹 336"/>
            <p:cNvGrpSpPr/>
            <p:nvPr/>
          </p:nvGrpSpPr>
          <p:grpSpPr>
            <a:xfrm>
              <a:off x="6143022" y="2194777"/>
              <a:ext cx="463360" cy="641059"/>
              <a:chOff x="10234526" y="-4238398"/>
              <a:chExt cx="1096963" cy="1517650"/>
            </a:xfrm>
          </p:grpSpPr>
          <p:grpSp>
            <p:nvGrpSpPr>
              <p:cNvPr id="338" name="그룹 337"/>
              <p:cNvGrpSpPr/>
              <p:nvPr/>
            </p:nvGrpSpPr>
            <p:grpSpPr>
              <a:xfrm>
                <a:off x="10234526" y="-4238398"/>
                <a:ext cx="1096963" cy="1517650"/>
                <a:chOff x="10448926" y="725488"/>
                <a:chExt cx="1096963" cy="1517650"/>
              </a:xfrm>
            </p:grpSpPr>
            <p:sp>
              <p:nvSpPr>
                <p:cNvPr id="347" name="Freeform 22"/>
                <p:cNvSpPr>
                  <a:spLocks/>
                </p:cNvSpPr>
                <p:nvPr/>
              </p:nvSpPr>
              <p:spPr bwMode="auto">
                <a:xfrm>
                  <a:off x="10448926" y="879476"/>
                  <a:ext cx="1096963" cy="1100138"/>
                </a:xfrm>
                <a:custGeom>
                  <a:avLst/>
                  <a:gdLst>
                    <a:gd name="T0" fmla="*/ 720 w 1440"/>
                    <a:gd name="T1" fmla="*/ 2 h 1442"/>
                    <a:gd name="T2" fmla="*/ 1111 w 1440"/>
                    <a:gd name="T3" fmla="*/ 132 h 1442"/>
                    <a:gd name="T4" fmla="*/ 1285 w 1440"/>
                    <a:gd name="T5" fmla="*/ 456 h 1442"/>
                    <a:gd name="T6" fmla="*/ 1285 w 1440"/>
                    <a:gd name="T7" fmla="*/ 545 h 1442"/>
                    <a:gd name="T8" fmla="*/ 1252 w 1440"/>
                    <a:gd name="T9" fmla="*/ 770 h 1442"/>
                    <a:gd name="T10" fmla="*/ 1313 w 1440"/>
                    <a:gd name="T11" fmla="*/ 972 h 1442"/>
                    <a:gd name="T12" fmla="*/ 1196 w 1440"/>
                    <a:gd name="T13" fmla="*/ 989 h 1442"/>
                    <a:gd name="T14" fmla="*/ 1039 w 1440"/>
                    <a:gd name="T15" fmla="*/ 1150 h 1442"/>
                    <a:gd name="T16" fmla="*/ 791 w 1440"/>
                    <a:gd name="T17" fmla="*/ 1216 h 1442"/>
                    <a:gd name="T18" fmla="*/ 791 w 1440"/>
                    <a:gd name="T19" fmla="*/ 1336 h 1442"/>
                    <a:gd name="T20" fmla="*/ 871 w 1440"/>
                    <a:gd name="T21" fmla="*/ 1359 h 1442"/>
                    <a:gd name="T22" fmla="*/ 734 w 1440"/>
                    <a:gd name="T23" fmla="*/ 1442 h 1442"/>
                    <a:gd name="T24" fmla="*/ 710 w 1440"/>
                    <a:gd name="T25" fmla="*/ 1442 h 1442"/>
                    <a:gd name="T26" fmla="*/ 570 w 1440"/>
                    <a:gd name="T27" fmla="*/ 1359 h 1442"/>
                    <a:gd name="T28" fmla="*/ 649 w 1440"/>
                    <a:gd name="T29" fmla="*/ 1336 h 1442"/>
                    <a:gd name="T30" fmla="*/ 649 w 1440"/>
                    <a:gd name="T31" fmla="*/ 1216 h 1442"/>
                    <a:gd name="T32" fmla="*/ 417 w 1440"/>
                    <a:gd name="T33" fmla="*/ 1150 h 1442"/>
                    <a:gd name="T34" fmla="*/ 244 w 1440"/>
                    <a:gd name="T35" fmla="*/ 989 h 1442"/>
                    <a:gd name="T36" fmla="*/ 127 w 1440"/>
                    <a:gd name="T37" fmla="*/ 972 h 1442"/>
                    <a:gd name="T38" fmla="*/ 188 w 1440"/>
                    <a:gd name="T39" fmla="*/ 770 h 1442"/>
                    <a:gd name="T40" fmla="*/ 155 w 1440"/>
                    <a:gd name="T41" fmla="*/ 545 h 1442"/>
                    <a:gd name="T42" fmla="*/ 155 w 1440"/>
                    <a:gd name="T43" fmla="*/ 456 h 1442"/>
                    <a:gd name="T44" fmla="*/ 329 w 1440"/>
                    <a:gd name="T45" fmla="*/ 132 h 1442"/>
                    <a:gd name="T46" fmla="*/ 662 w 1440"/>
                    <a:gd name="T47" fmla="*/ 4 h 1442"/>
                    <a:gd name="T48" fmla="*/ 720 w 1440"/>
                    <a:gd name="T49" fmla="*/ 2 h 1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40" h="1442">
                      <a:moveTo>
                        <a:pt x="720" y="2"/>
                      </a:moveTo>
                      <a:cubicBezTo>
                        <a:pt x="861" y="0"/>
                        <a:pt x="1003" y="43"/>
                        <a:pt x="1111" y="132"/>
                      </a:cubicBezTo>
                      <a:cubicBezTo>
                        <a:pt x="1205" y="212"/>
                        <a:pt x="1257" y="343"/>
                        <a:pt x="1285" y="456"/>
                      </a:cubicBezTo>
                      <a:lnTo>
                        <a:pt x="1285" y="545"/>
                      </a:lnTo>
                      <a:cubicBezTo>
                        <a:pt x="1271" y="620"/>
                        <a:pt x="1257" y="695"/>
                        <a:pt x="1252" y="770"/>
                      </a:cubicBezTo>
                      <a:cubicBezTo>
                        <a:pt x="1397" y="761"/>
                        <a:pt x="1440" y="892"/>
                        <a:pt x="1313" y="972"/>
                      </a:cubicBezTo>
                      <a:cubicBezTo>
                        <a:pt x="1261" y="1005"/>
                        <a:pt x="1207" y="973"/>
                        <a:pt x="1196" y="989"/>
                      </a:cubicBezTo>
                      <a:cubicBezTo>
                        <a:pt x="1127" y="1088"/>
                        <a:pt x="1088" y="1121"/>
                        <a:pt x="1039" y="1150"/>
                      </a:cubicBezTo>
                      <a:cubicBezTo>
                        <a:pt x="931" y="1212"/>
                        <a:pt x="791" y="1216"/>
                        <a:pt x="791" y="1216"/>
                      </a:cubicBezTo>
                      <a:cubicBezTo>
                        <a:pt x="784" y="1232"/>
                        <a:pt x="791" y="1336"/>
                        <a:pt x="791" y="1336"/>
                      </a:cubicBezTo>
                      <a:cubicBezTo>
                        <a:pt x="822" y="1343"/>
                        <a:pt x="848" y="1350"/>
                        <a:pt x="871" y="1359"/>
                      </a:cubicBezTo>
                      <a:cubicBezTo>
                        <a:pt x="850" y="1389"/>
                        <a:pt x="858" y="1421"/>
                        <a:pt x="734" y="1442"/>
                      </a:cubicBezTo>
                      <a:lnTo>
                        <a:pt x="710" y="1442"/>
                      </a:lnTo>
                      <a:cubicBezTo>
                        <a:pt x="638" y="1435"/>
                        <a:pt x="596" y="1398"/>
                        <a:pt x="570" y="1359"/>
                      </a:cubicBezTo>
                      <a:cubicBezTo>
                        <a:pt x="592" y="1350"/>
                        <a:pt x="618" y="1343"/>
                        <a:pt x="649" y="1336"/>
                      </a:cubicBezTo>
                      <a:cubicBezTo>
                        <a:pt x="649" y="1336"/>
                        <a:pt x="656" y="1232"/>
                        <a:pt x="649" y="1216"/>
                      </a:cubicBezTo>
                      <a:cubicBezTo>
                        <a:pt x="649" y="1216"/>
                        <a:pt x="525" y="1212"/>
                        <a:pt x="417" y="1150"/>
                      </a:cubicBezTo>
                      <a:cubicBezTo>
                        <a:pt x="368" y="1122"/>
                        <a:pt x="313" y="1088"/>
                        <a:pt x="244" y="989"/>
                      </a:cubicBezTo>
                      <a:cubicBezTo>
                        <a:pt x="234" y="973"/>
                        <a:pt x="179" y="1005"/>
                        <a:pt x="127" y="972"/>
                      </a:cubicBezTo>
                      <a:cubicBezTo>
                        <a:pt x="0" y="892"/>
                        <a:pt x="43" y="761"/>
                        <a:pt x="188" y="770"/>
                      </a:cubicBezTo>
                      <a:cubicBezTo>
                        <a:pt x="184" y="695"/>
                        <a:pt x="169" y="620"/>
                        <a:pt x="155" y="545"/>
                      </a:cubicBezTo>
                      <a:lnTo>
                        <a:pt x="155" y="456"/>
                      </a:lnTo>
                      <a:cubicBezTo>
                        <a:pt x="184" y="343"/>
                        <a:pt x="235" y="212"/>
                        <a:pt x="329" y="132"/>
                      </a:cubicBezTo>
                      <a:cubicBezTo>
                        <a:pt x="422" y="55"/>
                        <a:pt x="541" y="13"/>
                        <a:pt x="662" y="4"/>
                      </a:cubicBezTo>
                      <a:lnTo>
                        <a:pt x="720" y="2"/>
                      </a:lnTo>
                      <a:close/>
                    </a:path>
                  </a:pathLst>
                </a:custGeom>
                <a:solidFill>
                  <a:srgbClr val="FBCC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48" name="Freeform 23"/>
                <p:cNvSpPr>
                  <a:spLocks/>
                </p:cNvSpPr>
                <p:nvPr/>
              </p:nvSpPr>
              <p:spPr bwMode="auto">
                <a:xfrm>
                  <a:off x="10826751" y="1185863"/>
                  <a:ext cx="71438" cy="39688"/>
                </a:xfrm>
                <a:custGeom>
                  <a:avLst/>
                  <a:gdLst>
                    <a:gd name="T0" fmla="*/ 48 w 94"/>
                    <a:gd name="T1" fmla="*/ 39 h 51"/>
                    <a:gd name="T2" fmla="*/ 89 w 94"/>
                    <a:gd name="T3" fmla="*/ 11 h 51"/>
                    <a:gd name="T4" fmla="*/ 59 w 94"/>
                    <a:gd name="T5" fmla="*/ 8 h 51"/>
                    <a:gd name="T6" fmla="*/ 15 w 94"/>
                    <a:gd name="T7" fmla="*/ 24 h 51"/>
                    <a:gd name="T8" fmla="*/ 11 w 94"/>
                    <a:gd name="T9" fmla="*/ 47 h 51"/>
                    <a:gd name="T10" fmla="*/ 38 w 94"/>
                    <a:gd name="T11" fmla="*/ 43 h 51"/>
                    <a:gd name="T12" fmla="*/ 48 w 94"/>
                    <a:gd name="T13" fmla="*/ 39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4" h="51">
                      <a:moveTo>
                        <a:pt x="48" y="39"/>
                      </a:moveTo>
                      <a:cubicBezTo>
                        <a:pt x="65" y="33"/>
                        <a:pt x="94" y="22"/>
                        <a:pt x="89" y="11"/>
                      </a:cubicBezTo>
                      <a:cubicBezTo>
                        <a:pt x="85" y="0"/>
                        <a:pt x="67" y="6"/>
                        <a:pt x="59" y="8"/>
                      </a:cubicBezTo>
                      <a:cubicBezTo>
                        <a:pt x="44" y="10"/>
                        <a:pt x="27" y="12"/>
                        <a:pt x="15" y="24"/>
                      </a:cubicBezTo>
                      <a:cubicBezTo>
                        <a:pt x="9" y="30"/>
                        <a:pt x="0" y="42"/>
                        <a:pt x="11" y="47"/>
                      </a:cubicBezTo>
                      <a:cubicBezTo>
                        <a:pt x="20" y="51"/>
                        <a:pt x="29" y="47"/>
                        <a:pt x="38" y="43"/>
                      </a:cubicBezTo>
                      <a:cubicBezTo>
                        <a:pt x="39" y="42"/>
                        <a:pt x="43" y="41"/>
                        <a:pt x="48" y="39"/>
                      </a:cubicBezTo>
                      <a:close/>
                    </a:path>
                  </a:pathLst>
                </a:custGeom>
                <a:solidFill>
                  <a:srgbClr val="DC5A0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49" name="Freeform 24"/>
                <p:cNvSpPr>
                  <a:spLocks/>
                </p:cNvSpPr>
                <p:nvPr/>
              </p:nvSpPr>
              <p:spPr bwMode="auto">
                <a:xfrm>
                  <a:off x="10858501" y="1363663"/>
                  <a:ext cx="50800" cy="74613"/>
                </a:xfrm>
                <a:custGeom>
                  <a:avLst/>
                  <a:gdLst>
                    <a:gd name="T0" fmla="*/ 40 w 67"/>
                    <a:gd name="T1" fmla="*/ 91 h 98"/>
                    <a:gd name="T2" fmla="*/ 56 w 67"/>
                    <a:gd name="T3" fmla="*/ 30 h 98"/>
                    <a:gd name="T4" fmla="*/ 35 w 67"/>
                    <a:gd name="T5" fmla="*/ 4 h 98"/>
                    <a:gd name="T6" fmla="*/ 6 w 67"/>
                    <a:gd name="T7" fmla="*/ 20 h 98"/>
                    <a:gd name="T8" fmla="*/ 40 w 67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98">
                      <a:moveTo>
                        <a:pt x="40" y="91"/>
                      </a:moveTo>
                      <a:cubicBezTo>
                        <a:pt x="67" y="86"/>
                        <a:pt x="63" y="48"/>
                        <a:pt x="56" y="30"/>
                      </a:cubicBezTo>
                      <a:cubicBezTo>
                        <a:pt x="52" y="20"/>
                        <a:pt x="45" y="8"/>
                        <a:pt x="35" y="4"/>
                      </a:cubicBezTo>
                      <a:cubicBezTo>
                        <a:pt x="23" y="0"/>
                        <a:pt x="10" y="8"/>
                        <a:pt x="6" y="20"/>
                      </a:cubicBezTo>
                      <a:cubicBezTo>
                        <a:pt x="0" y="42"/>
                        <a:pt x="6" y="98"/>
                        <a:pt x="40" y="91"/>
                      </a:cubicBezTo>
                    </a:path>
                  </a:pathLst>
                </a:custGeom>
                <a:solidFill>
                  <a:srgbClr val="100F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50" name="Freeform 25"/>
                <p:cNvSpPr>
                  <a:spLocks/>
                </p:cNvSpPr>
                <p:nvPr/>
              </p:nvSpPr>
              <p:spPr bwMode="auto">
                <a:xfrm>
                  <a:off x="10980738" y="1365251"/>
                  <a:ext cx="74613" cy="182563"/>
                </a:xfrm>
                <a:custGeom>
                  <a:avLst/>
                  <a:gdLst>
                    <a:gd name="T0" fmla="*/ 0 w 98"/>
                    <a:gd name="T1" fmla="*/ 233 h 240"/>
                    <a:gd name="T2" fmla="*/ 3 w 98"/>
                    <a:gd name="T3" fmla="*/ 234 h 240"/>
                    <a:gd name="T4" fmla="*/ 8 w 98"/>
                    <a:gd name="T5" fmla="*/ 235 h 240"/>
                    <a:gd name="T6" fmla="*/ 13 w 98"/>
                    <a:gd name="T7" fmla="*/ 235 h 240"/>
                    <a:gd name="T8" fmla="*/ 46 w 98"/>
                    <a:gd name="T9" fmla="*/ 224 h 240"/>
                    <a:gd name="T10" fmla="*/ 80 w 98"/>
                    <a:gd name="T11" fmla="*/ 191 h 240"/>
                    <a:gd name="T12" fmla="*/ 79 w 98"/>
                    <a:gd name="T13" fmla="*/ 173 h 240"/>
                    <a:gd name="T14" fmla="*/ 56 w 98"/>
                    <a:gd name="T15" fmla="*/ 155 h 240"/>
                    <a:gd name="T16" fmla="*/ 34 w 98"/>
                    <a:gd name="T17" fmla="*/ 130 h 240"/>
                    <a:gd name="T18" fmla="*/ 26 w 98"/>
                    <a:gd name="T19" fmla="*/ 117 h 240"/>
                    <a:gd name="T20" fmla="*/ 19 w 98"/>
                    <a:gd name="T21" fmla="*/ 103 h 240"/>
                    <a:gd name="T22" fmla="*/ 11 w 98"/>
                    <a:gd name="T23" fmla="*/ 76 h 240"/>
                    <a:gd name="T24" fmla="*/ 9 w 98"/>
                    <a:gd name="T25" fmla="*/ 50 h 240"/>
                    <a:gd name="T26" fmla="*/ 12 w 98"/>
                    <a:gd name="T27" fmla="*/ 29 h 240"/>
                    <a:gd name="T28" fmla="*/ 17 w 98"/>
                    <a:gd name="T29" fmla="*/ 13 h 240"/>
                    <a:gd name="T30" fmla="*/ 23 w 98"/>
                    <a:gd name="T31" fmla="*/ 0 h 240"/>
                    <a:gd name="T32" fmla="*/ 20 w 98"/>
                    <a:gd name="T33" fmla="*/ 14 h 240"/>
                    <a:gd name="T34" fmla="*/ 19 w 98"/>
                    <a:gd name="T35" fmla="*/ 30 h 240"/>
                    <a:gd name="T36" fmla="*/ 19 w 98"/>
                    <a:gd name="T37" fmla="*/ 50 h 240"/>
                    <a:gd name="T38" fmla="*/ 23 w 98"/>
                    <a:gd name="T39" fmla="*/ 73 h 240"/>
                    <a:gd name="T40" fmla="*/ 33 w 98"/>
                    <a:gd name="T41" fmla="*/ 97 h 240"/>
                    <a:gd name="T42" fmla="*/ 39 w 98"/>
                    <a:gd name="T43" fmla="*/ 109 h 240"/>
                    <a:gd name="T44" fmla="*/ 47 w 98"/>
                    <a:gd name="T45" fmla="*/ 121 h 240"/>
                    <a:gd name="T46" fmla="*/ 66 w 98"/>
                    <a:gd name="T47" fmla="*/ 142 h 240"/>
                    <a:gd name="T48" fmla="*/ 90 w 98"/>
                    <a:gd name="T49" fmla="*/ 162 h 240"/>
                    <a:gd name="T50" fmla="*/ 96 w 98"/>
                    <a:gd name="T51" fmla="*/ 170 h 240"/>
                    <a:gd name="T52" fmla="*/ 98 w 98"/>
                    <a:gd name="T53" fmla="*/ 180 h 240"/>
                    <a:gd name="T54" fmla="*/ 93 w 98"/>
                    <a:gd name="T55" fmla="*/ 197 h 240"/>
                    <a:gd name="T56" fmla="*/ 73 w 98"/>
                    <a:gd name="T57" fmla="*/ 219 h 240"/>
                    <a:gd name="T58" fmla="*/ 51 w 98"/>
                    <a:gd name="T59" fmla="*/ 232 h 240"/>
                    <a:gd name="T60" fmla="*/ 13 w 98"/>
                    <a:gd name="T61" fmla="*/ 238 h 240"/>
                    <a:gd name="T62" fmla="*/ 3 w 98"/>
                    <a:gd name="T63" fmla="*/ 235 h 240"/>
                    <a:gd name="T64" fmla="*/ 0 w 98"/>
                    <a:gd name="T65" fmla="*/ 233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8" h="240">
                      <a:moveTo>
                        <a:pt x="0" y="233"/>
                      </a:moveTo>
                      <a:cubicBezTo>
                        <a:pt x="0" y="233"/>
                        <a:pt x="1" y="233"/>
                        <a:pt x="3" y="234"/>
                      </a:cubicBezTo>
                      <a:cubicBezTo>
                        <a:pt x="5" y="234"/>
                        <a:pt x="6" y="235"/>
                        <a:pt x="8" y="235"/>
                      </a:cubicBezTo>
                      <a:cubicBezTo>
                        <a:pt x="9" y="235"/>
                        <a:pt x="11" y="235"/>
                        <a:pt x="13" y="235"/>
                      </a:cubicBezTo>
                      <a:cubicBezTo>
                        <a:pt x="22" y="235"/>
                        <a:pt x="34" y="231"/>
                        <a:pt x="46" y="224"/>
                      </a:cubicBezTo>
                      <a:cubicBezTo>
                        <a:pt x="59" y="217"/>
                        <a:pt x="73" y="205"/>
                        <a:pt x="80" y="191"/>
                      </a:cubicBezTo>
                      <a:cubicBezTo>
                        <a:pt x="84" y="183"/>
                        <a:pt x="84" y="177"/>
                        <a:pt x="79" y="173"/>
                      </a:cubicBezTo>
                      <a:cubicBezTo>
                        <a:pt x="72" y="168"/>
                        <a:pt x="63" y="162"/>
                        <a:pt x="56" y="155"/>
                      </a:cubicBezTo>
                      <a:cubicBezTo>
                        <a:pt x="48" y="147"/>
                        <a:pt x="40" y="139"/>
                        <a:pt x="34" y="130"/>
                      </a:cubicBezTo>
                      <a:cubicBezTo>
                        <a:pt x="31" y="126"/>
                        <a:pt x="28" y="122"/>
                        <a:pt x="26" y="117"/>
                      </a:cubicBezTo>
                      <a:cubicBezTo>
                        <a:pt x="24" y="113"/>
                        <a:pt x="22" y="108"/>
                        <a:pt x="19" y="103"/>
                      </a:cubicBezTo>
                      <a:cubicBezTo>
                        <a:pt x="15" y="95"/>
                        <a:pt x="14" y="85"/>
                        <a:pt x="11" y="76"/>
                      </a:cubicBezTo>
                      <a:cubicBezTo>
                        <a:pt x="9" y="67"/>
                        <a:pt x="10" y="58"/>
                        <a:pt x="9" y="50"/>
                      </a:cubicBezTo>
                      <a:cubicBezTo>
                        <a:pt x="10" y="42"/>
                        <a:pt x="11" y="35"/>
                        <a:pt x="12" y="29"/>
                      </a:cubicBezTo>
                      <a:cubicBezTo>
                        <a:pt x="13" y="23"/>
                        <a:pt x="16" y="18"/>
                        <a:pt x="17" y="13"/>
                      </a:cubicBezTo>
                      <a:cubicBezTo>
                        <a:pt x="21" y="5"/>
                        <a:pt x="23" y="0"/>
                        <a:pt x="23" y="0"/>
                      </a:cubicBezTo>
                      <a:cubicBezTo>
                        <a:pt x="23" y="0"/>
                        <a:pt x="22" y="6"/>
                        <a:pt x="20" y="14"/>
                      </a:cubicBezTo>
                      <a:cubicBezTo>
                        <a:pt x="20" y="19"/>
                        <a:pt x="18" y="24"/>
                        <a:pt x="19" y="30"/>
                      </a:cubicBezTo>
                      <a:cubicBezTo>
                        <a:pt x="19" y="36"/>
                        <a:pt x="19" y="43"/>
                        <a:pt x="19" y="50"/>
                      </a:cubicBezTo>
                      <a:cubicBezTo>
                        <a:pt x="20" y="57"/>
                        <a:pt x="21" y="65"/>
                        <a:pt x="23" y="73"/>
                      </a:cubicBezTo>
                      <a:cubicBezTo>
                        <a:pt x="26" y="81"/>
                        <a:pt x="28" y="90"/>
                        <a:pt x="33" y="97"/>
                      </a:cubicBezTo>
                      <a:cubicBezTo>
                        <a:pt x="35" y="101"/>
                        <a:pt x="37" y="105"/>
                        <a:pt x="39" y="109"/>
                      </a:cubicBezTo>
                      <a:cubicBezTo>
                        <a:pt x="42" y="113"/>
                        <a:pt x="45" y="117"/>
                        <a:pt x="47" y="121"/>
                      </a:cubicBezTo>
                      <a:cubicBezTo>
                        <a:pt x="52" y="129"/>
                        <a:pt x="60" y="135"/>
                        <a:pt x="66" y="142"/>
                      </a:cubicBezTo>
                      <a:cubicBezTo>
                        <a:pt x="73" y="149"/>
                        <a:pt x="81" y="154"/>
                        <a:pt x="90" y="162"/>
                      </a:cubicBezTo>
                      <a:cubicBezTo>
                        <a:pt x="92" y="164"/>
                        <a:pt x="94" y="166"/>
                        <a:pt x="96" y="170"/>
                      </a:cubicBezTo>
                      <a:cubicBezTo>
                        <a:pt x="98" y="173"/>
                        <a:pt x="98" y="177"/>
                        <a:pt x="98" y="180"/>
                      </a:cubicBezTo>
                      <a:cubicBezTo>
                        <a:pt x="98" y="187"/>
                        <a:pt x="96" y="193"/>
                        <a:pt x="93" y="197"/>
                      </a:cubicBezTo>
                      <a:cubicBezTo>
                        <a:pt x="88" y="207"/>
                        <a:pt x="80" y="214"/>
                        <a:pt x="73" y="219"/>
                      </a:cubicBezTo>
                      <a:cubicBezTo>
                        <a:pt x="66" y="225"/>
                        <a:pt x="58" y="229"/>
                        <a:pt x="51" y="232"/>
                      </a:cubicBezTo>
                      <a:cubicBezTo>
                        <a:pt x="36" y="239"/>
                        <a:pt x="22" y="240"/>
                        <a:pt x="13" y="238"/>
                      </a:cubicBezTo>
                      <a:cubicBezTo>
                        <a:pt x="8" y="237"/>
                        <a:pt x="5" y="236"/>
                        <a:pt x="3" y="235"/>
                      </a:cubicBezTo>
                      <a:cubicBezTo>
                        <a:pt x="1" y="233"/>
                        <a:pt x="0" y="233"/>
                        <a:pt x="0" y="233"/>
                      </a:cubicBezTo>
                    </a:path>
                  </a:pathLst>
                </a:custGeom>
                <a:solidFill>
                  <a:srgbClr val="F688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51" name="Freeform 26"/>
                <p:cNvSpPr>
                  <a:spLocks/>
                </p:cNvSpPr>
                <p:nvPr/>
              </p:nvSpPr>
              <p:spPr bwMode="auto">
                <a:xfrm>
                  <a:off x="11087101" y="1185863"/>
                  <a:ext cx="69850" cy="39688"/>
                </a:xfrm>
                <a:custGeom>
                  <a:avLst/>
                  <a:gdLst>
                    <a:gd name="T0" fmla="*/ 46 w 93"/>
                    <a:gd name="T1" fmla="*/ 39 h 51"/>
                    <a:gd name="T2" fmla="*/ 4 w 93"/>
                    <a:gd name="T3" fmla="*/ 11 h 51"/>
                    <a:gd name="T4" fmla="*/ 34 w 93"/>
                    <a:gd name="T5" fmla="*/ 8 h 51"/>
                    <a:gd name="T6" fmla="*/ 78 w 93"/>
                    <a:gd name="T7" fmla="*/ 24 h 51"/>
                    <a:gd name="T8" fmla="*/ 83 w 93"/>
                    <a:gd name="T9" fmla="*/ 47 h 51"/>
                    <a:gd name="T10" fmla="*/ 56 w 93"/>
                    <a:gd name="T11" fmla="*/ 43 h 51"/>
                    <a:gd name="T12" fmla="*/ 46 w 93"/>
                    <a:gd name="T13" fmla="*/ 39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3" h="51">
                      <a:moveTo>
                        <a:pt x="46" y="39"/>
                      </a:moveTo>
                      <a:cubicBezTo>
                        <a:pt x="29" y="33"/>
                        <a:pt x="0" y="22"/>
                        <a:pt x="4" y="11"/>
                      </a:cubicBezTo>
                      <a:cubicBezTo>
                        <a:pt x="8" y="0"/>
                        <a:pt x="27" y="6"/>
                        <a:pt x="34" y="8"/>
                      </a:cubicBezTo>
                      <a:cubicBezTo>
                        <a:pt x="50" y="10"/>
                        <a:pt x="66" y="12"/>
                        <a:pt x="78" y="24"/>
                      </a:cubicBezTo>
                      <a:cubicBezTo>
                        <a:pt x="84" y="30"/>
                        <a:pt x="93" y="42"/>
                        <a:pt x="83" y="47"/>
                      </a:cubicBezTo>
                      <a:cubicBezTo>
                        <a:pt x="74" y="51"/>
                        <a:pt x="65" y="47"/>
                        <a:pt x="56" y="43"/>
                      </a:cubicBezTo>
                      <a:cubicBezTo>
                        <a:pt x="54" y="42"/>
                        <a:pt x="50" y="41"/>
                        <a:pt x="46" y="39"/>
                      </a:cubicBezTo>
                      <a:close/>
                    </a:path>
                  </a:pathLst>
                </a:custGeom>
                <a:solidFill>
                  <a:srgbClr val="DC5A0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52" name="Freeform 27"/>
                <p:cNvSpPr>
                  <a:spLocks/>
                </p:cNvSpPr>
                <p:nvPr/>
              </p:nvSpPr>
              <p:spPr bwMode="auto">
                <a:xfrm>
                  <a:off x="11075988" y="1363663"/>
                  <a:ext cx="50800" cy="74613"/>
                </a:xfrm>
                <a:custGeom>
                  <a:avLst/>
                  <a:gdLst>
                    <a:gd name="T0" fmla="*/ 26 w 67"/>
                    <a:gd name="T1" fmla="*/ 91 h 98"/>
                    <a:gd name="T2" fmla="*/ 11 w 67"/>
                    <a:gd name="T3" fmla="*/ 30 h 98"/>
                    <a:gd name="T4" fmla="*/ 32 w 67"/>
                    <a:gd name="T5" fmla="*/ 4 h 98"/>
                    <a:gd name="T6" fmla="*/ 60 w 67"/>
                    <a:gd name="T7" fmla="*/ 20 h 98"/>
                    <a:gd name="T8" fmla="*/ 26 w 67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98">
                      <a:moveTo>
                        <a:pt x="26" y="91"/>
                      </a:moveTo>
                      <a:cubicBezTo>
                        <a:pt x="0" y="86"/>
                        <a:pt x="4" y="48"/>
                        <a:pt x="11" y="30"/>
                      </a:cubicBezTo>
                      <a:cubicBezTo>
                        <a:pt x="15" y="20"/>
                        <a:pt x="21" y="8"/>
                        <a:pt x="32" y="4"/>
                      </a:cubicBezTo>
                      <a:cubicBezTo>
                        <a:pt x="43" y="0"/>
                        <a:pt x="57" y="8"/>
                        <a:pt x="60" y="20"/>
                      </a:cubicBezTo>
                      <a:cubicBezTo>
                        <a:pt x="67" y="42"/>
                        <a:pt x="61" y="98"/>
                        <a:pt x="26" y="91"/>
                      </a:cubicBezTo>
                    </a:path>
                  </a:pathLst>
                </a:custGeom>
                <a:solidFill>
                  <a:srgbClr val="100F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53" name="Freeform 28"/>
                <p:cNvSpPr>
                  <a:spLocks/>
                </p:cNvSpPr>
                <p:nvPr/>
              </p:nvSpPr>
              <p:spPr bwMode="auto">
                <a:xfrm>
                  <a:off x="10729913" y="1916113"/>
                  <a:ext cx="536575" cy="327025"/>
                </a:xfrm>
                <a:custGeom>
                  <a:avLst/>
                  <a:gdLst>
                    <a:gd name="T0" fmla="*/ 699 w 703"/>
                    <a:gd name="T1" fmla="*/ 290 h 430"/>
                    <a:gd name="T2" fmla="*/ 660 w 703"/>
                    <a:gd name="T3" fmla="*/ 127 h 430"/>
                    <a:gd name="T4" fmla="*/ 502 w 703"/>
                    <a:gd name="T5" fmla="*/ 0 h 430"/>
                    <a:gd name="T6" fmla="*/ 351 w 703"/>
                    <a:gd name="T7" fmla="*/ 79 h 430"/>
                    <a:gd name="T8" fmla="*/ 201 w 703"/>
                    <a:gd name="T9" fmla="*/ 0 h 430"/>
                    <a:gd name="T10" fmla="*/ 42 w 703"/>
                    <a:gd name="T11" fmla="*/ 127 h 430"/>
                    <a:gd name="T12" fmla="*/ 3 w 703"/>
                    <a:gd name="T13" fmla="*/ 290 h 430"/>
                    <a:gd name="T14" fmla="*/ 7 w 703"/>
                    <a:gd name="T15" fmla="*/ 420 h 430"/>
                    <a:gd name="T16" fmla="*/ 151 w 703"/>
                    <a:gd name="T17" fmla="*/ 423 h 430"/>
                    <a:gd name="T18" fmla="*/ 357 w 703"/>
                    <a:gd name="T19" fmla="*/ 423 h 430"/>
                    <a:gd name="T20" fmla="*/ 420 w 703"/>
                    <a:gd name="T21" fmla="*/ 423 h 430"/>
                    <a:gd name="T22" fmla="*/ 552 w 703"/>
                    <a:gd name="T23" fmla="*/ 423 h 430"/>
                    <a:gd name="T24" fmla="*/ 699 w 703"/>
                    <a:gd name="T25" fmla="*/ 417 h 430"/>
                    <a:gd name="T26" fmla="*/ 699 w 703"/>
                    <a:gd name="T27" fmla="*/ 29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03" h="430">
                      <a:moveTo>
                        <a:pt x="699" y="290"/>
                      </a:moveTo>
                      <a:cubicBezTo>
                        <a:pt x="696" y="227"/>
                        <a:pt x="685" y="162"/>
                        <a:pt x="660" y="127"/>
                      </a:cubicBezTo>
                      <a:cubicBezTo>
                        <a:pt x="620" y="71"/>
                        <a:pt x="589" y="31"/>
                        <a:pt x="502" y="0"/>
                      </a:cubicBezTo>
                      <a:cubicBezTo>
                        <a:pt x="467" y="58"/>
                        <a:pt x="382" y="79"/>
                        <a:pt x="351" y="79"/>
                      </a:cubicBezTo>
                      <a:cubicBezTo>
                        <a:pt x="293" y="79"/>
                        <a:pt x="220" y="36"/>
                        <a:pt x="201" y="0"/>
                      </a:cubicBezTo>
                      <a:cubicBezTo>
                        <a:pt x="113" y="31"/>
                        <a:pt x="82" y="71"/>
                        <a:pt x="42" y="127"/>
                      </a:cubicBezTo>
                      <a:cubicBezTo>
                        <a:pt x="18" y="162"/>
                        <a:pt x="6" y="227"/>
                        <a:pt x="3" y="290"/>
                      </a:cubicBezTo>
                      <a:cubicBezTo>
                        <a:pt x="0" y="336"/>
                        <a:pt x="3" y="390"/>
                        <a:pt x="7" y="420"/>
                      </a:cubicBezTo>
                      <a:cubicBezTo>
                        <a:pt x="8" y="430"/>
                        <a:pt x="74" y="423"/>
                        <a:pt x="151" y="423"/>
                      </a:cubicBezTo>
                      <a:cubicBezTo>
                        <a:pt x="198" y="423"/>
                        <a:pt x="316" y="424"/>
                        <a:pt x="357" y="423"/>
                      </a:cubicBezTo>
                      <a:lnTo>
                        <a:pt x="420" y="423"/>
                      </a:lnTo>
                      <a:cubicBezTo>
                        <a:pt x="456" y="423"/>
                        <a:pt x="471" y="423"/>
                        <a:pt x="552" y="423"/>
                      </a:cubicBezTo>
                      <a:cubicBezTo>
                        <a:pt x="628" y="423"/>
                        <a:pt x="698" y="426"/>
                        <a:pt x="699" y="417"/>
                      </a:cubicBezTo>
                      <a:cubicBezTo>
                        <a:pt x="703" y="387"/>
                        <a:pt x="702" y="336"/>
                        <a:pt x="699" y="290"/>
                      </a:cubicBezTo>
                      <a:close/>
                    </a:path>
                  </a:pathLst>
                </a:custGeom>
                <a:solidFill>
                  <a:srgbClr val="DC5A0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54" name="Freeform 29"/>
                <p:cNvSpPr>
                  <a:spLocks/>
                </p:cNvSpPr>
                <p:nvPr/>
              </p:nvSpPr>
              <p:spPr bwMode="auto">
                <a:xfrm>
                  <a:off x="10888663" y="1584326"/>
                  <a:ext cx="198438" cy="84138"/>
                </a:xfrm>
                <a:custGeom>
                  <a:avLst/>
                  <a:gdLst>
                    <a:gd name="T0" fmla="*/ 0 w 259"/>
                    <a:gd name="T1" fmla="*/ 80 h 110"/>
                    <a:gd name="T2" fmla="*/ 136 w 259"/>
                    <a:gd name="T3" fmla="*/ 110 h 110"/>
                    <a:gd name="T4" fmla="*/ 259 w 259"/>
                    <a:gd name="T5" fmla="*/ 88 h 110"/>
                    <a:gd name="T6" fmla="*/ 0 w 259"/>
                    <a:gd name="T7" fmla="*/ 8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9" h="110">
                      <a:moveTo>
                        <a:pt x="0" y="80"/>
                      </a:moveTo>
                      <a:cubicBezTo>
                        <a:pt x="33" y="96"/>
                        <a:pt x="77" y="109"/>
                        <a:pt x="136" y="110"/>
                      </a:cubicBezTo>
                      <a:cubicBezTo>
                        <a:pt x="188" y="110"/>
                        <a:pt x="228" y="100"/>
                        <a:pt x="259" y="88"/>
                      </a:cubicBezTo>
                      <a:cubicBezTo>
                        <a:pt x="197" y="0"/>
                        <a:pt x="69" y="19"/>
                        <a:pt x="0" y="80"/>
                      </a:cubicBezTo>
                      <a:close/>
                    </a:path>
                  </a:pathLst>
                </a:custGeom>
                <a:solidFill>
                  <a:srgbClr val="F57C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55" name="Freeform 30"/>
                <p:cNvSpPr>
                  <a:spLocks/>
                </p:cNvSpPr>
                <p:nvPr/>
              </p:nvSpPr>
              <p:spPr bwMode="auto">
                <a:xfrm>
                  <a:off x="10826751" y="1592263"/>
                  <a:ext cx="331788" cy="60325"/>
                </a:xfrm>
                <a:custGeom>
                  <a:avLst/>
                  <a:gdLst>
                    <a:gd name="T0" fmla="*/ 436 w 436"/>
                    <a:gd name="T1" fmla="*/ 0 h 78"/>
                    <a:gd name="T2" fmla="*/ 0 w 436"/>
                    <a:gd name="T3" fmla="*/ 0 h 78"/>
                    <a:gd name="T4" fmla="*/ 82 w 436"/>
                    <a:gd name="T5" fmla="*/ 70 h 78"/>
                    <a:gd name="T6" fmla="*/ 341 w 436"/>
                    <a:gd name="T7" fmla="*/ 78 h 78"/>
                    <a:gd name="T8" fmla="*/ 436 w 436"/>
                    <a:gd name="T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6" h="78">
                      <a:moveTo>
                        <a:pt x="436" y="0"/>
                      </a:moveTo>
                      <a:cubicBezTo>
                        <a:pt x="222" y="33"/>
                        <a:pt x="0" y="0"/>
                        <a:pt x="0" y="0"/>
                      </a:cubicBezTo>
                      <a:cubicBezTo>
                        <a:pt x="0" y="0"/>
                        <a:pt x="23" y="41"/>
                        <a:pt x="82" y="70"/>
                      </a:cubicBezTo>
                      <a:cubicBezTo>
                        <a:pt x="160" y="18"/>
                        <a:pt x="265" y="14"/>
                        <a:pt x="341" y="78"/>
                      </a:cubicBezTo>
                      <a:cubicBezTo>
                        <a:pt x="412" y="48"/>
                        <a:pt x="436" y="0"/>
                        <a:pt x="436" y="0"/>
                      </a:cubicBezTo>
                      <a:close/>
                    </a:path>
                  </a:pathLst>
                </a:custGeom>
                <a:solidFill>
                  <a:srgbClr val="C2364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56" name="Freeform 31"/>
                <p:cNvSpPr>
                  <a:spLocks/>
                </p:cNvSpPr>
                <p:nvPr/>
              </p:nvSpPr>
              <p:spPr bwMode="auto">
                <a:xfrm>
                  <a:off x="10534651" y="1495426"/>
                  <a:ext cx="69850" cy="106363"/>
                </a:xfrm>
                <a:custGeom>
                  <a:avLst/>
                  <a:gdLst>
                    <a:gd name="T0" fmla="*/ 88 w 92"/>
                    <a:gd name="T1" fmla="*/ 90 h 141"/>
                    <a:gd name="T2" fmla="*/ 14 w 92"/>
                    <a:gd name="T3" fmla="*/ 21 h 141"/>
                    <a:gd name="T4" fmla="*/ 2 w 92"/>
                    <a:gd name="T5" fmla="*/ 52 h 141"/>
                    <a:gd name="T6" fmla="*/ 47 w 92"/>
                    <a:gd name="T7" fmla="*/ 132 h 141"/>
                    <a:gd name="T8" fmla="*/ 88 w 92"/>
                    <a:gd name="T9" fmla="*/ 9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" h="141">
                      <a:moveTo>
                        <a:pt x="88" y="90"/>
                      </a:moveTo>
                      <a:cubicBezTo>
                        <a:pt x="83" y="50"/>
                        <a:pt x="48" y="0"/>
                        <a:pt x="14" y="21"/>
                      </a:cubicBezTo>
                      <a:cubicBezTo>
                        <a:pt x="4" y="27"/>
                        <a:pt x="3" y="43"/>
                        <a:pt x="2" y="52"/>
                      </a:cubicBezTo>
                      <a:cubicBezTo>
                        <a:pt x="0" y="83"/>
                        <a:pt x="14" y="122"/>
                        <a:pt x="47" y="132"/>
                      </a:cubicBezTo>
                      <a:cubicBezTo>
                        <a:pt x="81" y="141"/>
                        <a:pt x="92" y="118"/>
                        <a:pt x="88" y="90"/>
                      </a:cubicBezTo>
                    </a:path>
                  </a:pathLst>
                </a:custGeom>
                <a:solidFill>
                  <a:srgbClr val="F9B0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57" name="Freeform 32"/>
                <p:cNvSpPr>
                  <a:spLocks/>
                </p:cNvSpPr>
                <p:nvPr/>
              </p:nvSpPr>
              <p:spPr bwMode="auto">
                <a:xfrm>
                  <a:off x="11391901" y="1495426"/>
                  <a:ext cx="68263" cy="106363"/>
                </a:xfrm>
                <a:custGeom>
                  <a:avLst/>
                  <a:gdLst>
                    <a:gd name="T0" fmla="*/ 4 w 91"/>
                    <a:gd name="T1" fmla="*/ 90 h 141"/>
                    <a:gd name="T2" fmla="*/ 78 w 91"/>
                    <a:gd name="T3" fmla="*/ 21 h 141"/>
                    <a:gd name="T4" fmla="*/ 89 w 91"/>
                    <a:gd name="T5" fmla="*/ 52 h 141"/>
                    <a:gd name="T6" fmla="*/ 45 w 91"/>
                    <a:gd name="T7" fmla="*/ 132 h 141"/>
                    <a:gd name="T8" fmla="*/ 4 w 91"/>
                    <a:gd name="T9" fmla="*/ 9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141">
                      <a:moveTo>
                        <a:pt x="4" y="90"/>
                      </a:moveTo>
                      <a:cubicBezTo>
                        <a:pt x="9" y="50"/>
                        <a:pt x="43" y="0"/>
                        <a:pt x="78" y="21"/>
                      </a:cubicBezTo>
                      <a:cubicBezTo>
                        <a:pt x="87" y="27"/>
                        <a:pt x="89" y="43"/>
                        <a:pt x="89" y="52"/>
                      </a:cubicBezTo>
                      <a:cubicBezTo>
                        <a:pt x="91" y="83"/>
                        <a:pt x="77" y="122"/>
                        <a:pt x="45" y="132"/>
                      </a:cubicBezTo>
                      <a:cubicBezTo>
                        <a:pt x="10" y="141"/>
                        <a:pt x="0" y="118"/>
                        <a:pt x="4" y="90"/>
                      </a:cubicBezTo>
                      <a:close/>
                    </a:path>
                  </a:pathLst>
                </a:custGeom>
                <a:solidFill>
                  <a:srgbClr val="F9B0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58" name="Freeform 33"/>
                <p:cNvSpPr>
                  <a:spLocks/>
                </p:cNvSpPr>
                <p:nvPr/>
              </p:nvSpPr>
              <p:spPr bwMode="auto">
                <a:xfrm>
                  <a:off x="10475913" y="725488"/>
                  <a:ext cx="998538" cy="781050"/>
                </a:xfrm>
                <a:custGeom>
                  <a:avLst/>
                  <a:gdLst>
                    <a:gd name="T0" fmla="*/ 900 w 1310"/>
                    <a:gd name="T1" fmla="*/ 366 h 1025"/>
                    <a:gd name="T2" fmla="*/ 706 w 1310"/>
                    <a:gd name="T3" fmla="*/ 603 h 1025"/>
                    <a:gd name="T4" fmla="*/ 764 w 1310"/>
                    <a:gd name="T5" fmla="*/ 444 h 1025"/>
                    <a:gd name="T6" fmla="*/ 439 w 1310"/>
                    <a:gd name="T7" fmla="*/ 614 h 1025"/>
                    <a:gd name="T8" fmla="*/ 537 w 1310"/>
                    <a:gd name="T9" fmla="*/ 439 h 1025"/>
                    <a:gd name="T10" fmla="*/ 399 w 1310"/>
                    <a:gd name="T11" fmla="*/ 598 h 1025"/>
                    <a:gd name="T12" fmla="*/ 241 w 1310"/>
                    <a:gd name="T13" fmla="*/ 696 h 1025"/>
                    <a:gd name="T14" fmla="*/ 237 w 1310"/>
                    <a:gd name="T15" fmla="*/ 614 h 1025"/>
                    <a:gd name="T16" fmla="*/ 222 w 1310"/>
                    <a:gd name="T17" fmla="*/ 725 h 1025"/>
                    <a:gd name="T18" fmla="*/ 191 w 1310"/>
                    <a:gd name="T19" fmla="*/ 875 h 1025"/>
                    <a:gd name="T20" fmla="*/ 166 w 1310"/>
                    <a:gd name="T21" fmla="*/ 1025 h 1025"/>
                    <a:gd name="T22" fmla="*/ 55 w 1310"/>
                    <a:gd name="T23" fmla="*/ 706 h 1025"/>
                    <a:gd name="T24" fmla="*/ 60 w 1310"/>
                    <a:gd name="T25" fmla="*/ 586 h 1025"/>
                    <a:gd name="T26" fmla="*/ 26 w 1310"/>
                    <a:gd name="T27" fmla="*/ 618 h 1025"/>
                    <a:gd name="T28" fmla="*/ 42 w 1310"/>
                    <a:gd name="T29" fmla="*/ 524 h 1025"/>
                    <a:gd name="T30" fmla="*/ 11 w 1310"/>
                    <a:gd name="T31" fmla="*/ 554 h 1025"/>
                    <a:gd name="T32" fmla="*/ 183 w 1310"/>
                    <a:gd name="T33" fmla="*/ 241 h 1025"/>
                    <a:gd name="T34" fmla="*/ 438 w 1310"/>
                    <a:gd name="T35" fmla="*/ 144 h 1025"/>
                    <a:gd name="T36" fmla="*/ 212 w 1310"/>
                    <a:gd name="T37" fmla="*/ 144 h 1025"/>
                    <a:gd name="T38" fmla="*/ 855 w 1310"/>
                    <a:gd name="T39" fmla="*/ 133 h 1025"/>
                    <a:gd name="T40" fmla="*/ 879 w 1310"/>
                    <a:gd name="T41" fmla="*/ 4 h 1025"/>
                    <a:gd name="T42" fmla="*/ 904 w 1310"/>
                    <a:gd name="T43" fmla="*/ 156 h 1025"/>
                    <a:gd name="T44" fmla="*/ 1028 w 1310"/>
                    <a:gd name="T45" fmla="*/ 16 h 1025"/>
                    <a:gd name="T46" fmla="*/ 981 w 1310"/>
                    <a:gd name="T47" fmla="*/ 133 h 1025"/>
                    <a:gd name="T48" fmla="*/ 1041 w 1310"/>
                    <a:gd name="T49" fmla="*/ 191 h 1025"/>
                    <a:gd name="T50" fmla="*/ 1180 w 1310"/>
                    <a:gd name="T51" fmla="*/ 260 h 1025"/>
                    <a:gd name="T52" fmla="*/ 1301 w 1310"/>
                    <a:gd name="T53" fmla="*/ 452 h 1025"/>
                    <a:gd name="T54" fmla="*/ 1237 w 1310"/>
                    <a:gd name="T55" fmla="*/ 406 h 1025"/>
                    <a:gd name="T56" fmla="*/ 1297 w 1310"/>
                    <a:gd name="T57" fmla="*/ 561 h 1025"/>
                    <a:gd name="T58" fmla="*/ 1302 w 1310"/>
                    <a:gd name="T59" fmla="*/ 734 h 1025"/>
                    <a:gd name="T60" fmla="*/ 1258 w 1310"/>
                    <a:gd name="T61" fmla="*/ 908 h 1025"/>
                    <a:gd name="T62" fmla="*/ 1203 w 1310"/>
                    <a:gd name="T63" fmla="*/ 995 h 1025"/>
                    <a:gd name="T64" fmla="*/ 1142 w 1310"/>
                    <a:gd name="T65" fmla="*/ 720 h 1025"/>
                    <a:gd name="T66" fmla="*/ 1131 w 1310"/>
                    <a:gd name="T67" fmla="*/ 564 h 1025"/>
                    <a:gd name="T68" fmla="*/ 1083 w 1310"/>
                    <a:gd name="T69" fmla="*/ 653 h 1025"/>
                    <a:gd name="T70" fmla="*/ 978 w 1310"/>
                    <a:gd name="T71" fmla="*/ 393 h 1025"/>
                    <a:gd name="T72" fmla="*/ 962 w 1310"/>
                    <a:gd name="T73" fmla="*/ 513 h 1025"/>
                    <a:gd name="T74" fmla="*/ 945 w 1310"/>
                    <a:gd name="T75" fmla="*/ 490 h 1025"/>
                    <a:gd name="T76" fmla="*/ 900 w 1310"/>
                    <a:gd name="T77" fmla="*/ 366 h 10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10" h="1025">
                      <a:moveTo>
                        <a:pt x="900" y="366"/>
                      </a:moveTo>
                      <a:cubicBezTo>
                        <a:pt x="912" y="467"/>
                        <a:pt x="768" y="545"/>
                        <a:pt x="706" y="603"/>
                      </a:cubicBezTo>
                      <a:cubicBezTo>
                        <a:pt x="727" y="548"/>
                        <a:pt x="747" y="498"/>
                        <a:pt x="764" y="444"/>
                      </a:cubicBezTo>
                      <a:cubicBezTo>
                        <a:pt x="698" y="548"/>
                        <a:pt x="571" y="579"/>
                        <a:pt x="439" y="614"/>
                      </a:cubicBezTo>
                      <a:cubicBezTo>
                        <a:pt x="489" y="569"/>
                        <a:pt x="506" y="496"/>
                        <a:pt x="537" y="439"/>
                      </a:cubicBezTo>
                      <a:cubicBezTo>
                        <a:pt x="501" y="498"/>
                        <a:pt x="449" y="550"/>
                        <a:pt x="399" y="598"/>
                      </a:cubicBezTo>
                      <a:cubicBezTo>
                        <a:pt x="350" y="644"/>
                        <a:pt x="296" y="663"/>
                        <a:pt x="241" y="696"/>
                      </a:cubicBezTo>
                      <a:cubicBezTo>
                        <a:pt x="242" y="668"/>
                        <a:pt x="245" y="640"/>
                        <a:pt x="237" y="614"/>
                      </a:cubicBezTo>
                      <a:cubicBezTo>
                        <a:pt x="239" y="652"/>
                        <a:pt x="231" y="689"/>
                        <a:pt x="222" y="725"/>
                      </a:cubicBezTo>
                      <a:cubicBezTo>
                        <a:pt x="211" y="774"/>
                        <a:pt x="197" y="827"/>
                        <a:pt x="191" y="875"/>
                      </a:cubicBezTo>
                      <a:cubicBezTo>
                        <a:pt x="185" y="926"/>
                        <a:pt x="182" y="975"/>
                        <a:pt x="166" y="1025"/>
                      </a:cubicBezTo>
                      <a:cubicBezTo>
                        <a:pt x="118" y="926"/>
                        <a:pt x="64" y="819"/>
                        <a:pt x="55" y="706"/>
                      </a:cubicBezTo>
                      <a:cubicBezTo>
                        <a:pt x="54" y="692"/>
                        <a:pt x="46" y="591"/>
                        <a:pt x="60" y="586"/>
                      </a:cubicBezTo>
                      <a:cubicBezTo>
                        <a:pt x="45" y="591"/>
                        <a:pt x="35" y="605"/>
                        <a:pt x="26" y="618"/>
                      </a:cubicBezTo>
                      <a:cubicBezTo>
                        <a:pt x="27" y="586"/>
                        <a:pt x="25" y="553"/>
                        <a:pt x="42" y="524"/>
                      </a:cubicBezTo>
                      <a:cubicBezTo>
                        <a:pt x="32" y="534"/>
                        <a:pt x="20" y="544"/>
                        <a:pt x="11" y="554"/>
                      </a:cubicBezTo>
                      <a:cubicBezTo>
                        <a:pt x="0" y="443"/>
                        <a:pt x="101" y="309"/>
                        <a:pt x="183" y="241"/>
                      </a:cubicBezTo>
                      <a:cubicBezTo>
                        <a:pt x="244" y="191"/>
                        <a:pt x="356" y="144"/>
                        <a:pt x="438" y="144"/>
                      </a:cubicBezTo>
                      <a:cubicBezTo>
                        <a:pt x="364" y="125"/>
                        <a:pt x="286" y="144"/>
                        <a:pt x="212" y="144"/>
                      </a:cubicBezTo>
                      <a:cubicBezTo>
                        <a:pt x="372" y="51"/>
                        <a:pt x="698" y="0"/>
                        <a:pt x="855" y="133"/>
                      </a:cubicBezTo>
                      <a:cubicBezTo>
                        <a:pt x="855" y="86"/>
                        <a:pt x="846" y="43"/>
                        <a:pt x="879" y="4"/>
                      </a:cubicBezTo>
                      <a:cubicBezTo>
                        <a:pt x="875" y="55"/>
                        <a:pt x="896" y="105"/>
                        <a:pt x="904" y="156"/>
                      </a:cubicBezTo>
                      <a:cubicBezTo>
                        <a:pt x="921" y="101"/>
                        <a:pt x="970" y="28"/>
                        <a:pt x="1028" y="16"/>
                      </a:cubicBezTo>
                      <a:cubicBezTo>
                        <a:pt x="1028" y="62"/>
                        <a:pt x="994" y="92"/>
                        <a:pt x="981" y="133"/>
                      </a:cubicBezTo>
                      <a:cubicBezTo>
                        <a:pt x="966" y="180"/>
                        <a:pt x="1005" y="179"/>
                        <a:pt x="1041" y="191"/>
                      </a:cubicBezTo>
                      <a:cubicBezTo>
                        <a:pt x="1091" y="208"/>
                        <a:pt x="1138" y="227"/>
                        <a:pt x="1180" y="260"/>
                      </a:cubicBezTo>
                      <a:cubicBezTo>
                        <a:pt x="1229" y="298"/>
                        <a:pt x="1297" y="387"/>
                        <a:pt x="1301" y="452"/>
                      </a:cubicBezTo>
                      <a:cubicBezTo>
                        <a:pt x="1281" y="437"/>
                        <a:pt x="1260" y="418"/>
                        <a:pt x="1237" y="406"/>
                      </a:cubicBezTo>
                      <a:cubicBezTo>
                        <a:pt x="1275" y="426"/>
                        <a:pt x="1293" y="523"/>
                        <a:pt x="1297" y="561"/>
                      </a:cubicBezTo>
                      <a:cubicBezTo>
                        <a:pt x="1305" y="619"/>
                        <a:pt x="1310" y="676"/>
                        <a:pt x="1302" y="734"/>
                      </a:cubicBezTo>
                      <a:cubicBezTo>
                        <a:pt x="1293" y="793"/>
                        <a:pt x="1279" y="852"/>
                        <a:pt x="1258" y="908"/>
                      </a:cubicBezTo>
                      <a:cubicBezTo>
                        <a:pt x="1246" y="938"/>
                        <a:pt x="1237" y="982"/>
                        <a:pt x="1203" y="995"/>
                      </a:cubicBezTo>
                      <a:cubicBezTo>
                        <a:pt x="1200" y="996"/>
                        <a:pt x="1144" y="739"/>
                        <a:pt x="1142" y="720"/>
                      </a:cubicBezTo>
                      <a:cubicBezTo>
                        <a:pt x="1140" y="693"/>
                        <a:pt x="1116" y="583"/>
                        <a:pt x="1131" y="564"/>
                      </a:cubicBezTo>
                      <a:cubicBezTo>
                        <a:pt x="1094" y="609"/>
                        <a:pt x="1103" y="660"/>
                        <a:pt x="1083" y="653"/>
                      </a:cubicBezTo>
                      <a:cubicBezTo>
                        <a:pt x="1019" y="631"/>
                        <a:pt x="995" y="444"/>
                        <a:pt x="978" y="393"/>
                      </a:cubicBezTo>
                      <a:cubicBezTo>
                        <a:pt x="970" y="432"/>
                        <a:pt x="966" y="475"/>
                        <a:pt x="962" y="513"/>
                      </a:cubicBezTo>
                      <a:cubicBezTo>
                        <a:pt x="954" y="506"/>
                        <a:pt x="949" y="498"/>
                        <a:pt x="945" y="490"/>
                      </a:cubicBezTo>
                      <a:lnTo>
                        <a:pt x="900" y="366"/>
                      </a:lnTo>
                    </a:path>
                  </a:pathLst>
                </a:custGeom>
                <a:solidFill>
                  <a:srgbClr val="DC5A0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59" name="Freeform 34"/>
                <p:cNvSpPr>
                  <a:spLocks/>
                </p:cNvSpPr>
                <p:nvPr/>
              </p:nvSpPr>
              <p:spPr bwMode="auto">
                <a:xfrm>
                  <a:off x="10902951" y="1906588"/>
                  <a:ext cx="185738" cy="333375"/>
                </a:xfrm>
                <a:custGeom>
                  <a:avLst/>
                  <a:gdLst>
                    <a:gd name="T0" fmla="*/ 117 w 117"/>
                    <a:gd name="T1" fmla="*/ 210 h 210"/>
                    <a:gd name="T2" fmla="*/ 0 w 117"/>
                    <a:gd name="T3" fmla="*/ 210 h 210"/>
                    <a:gd name="T4" fmla="*/ 1 w 117"/>
                    <a:gd name="T5" fmla="*/ 2 h 210"/>
                    <a:gd name="T6" fmla="*/ 117 w 117"/>
                    <a:gd name="T7" fmla="*/ 0 h 210"/>
                    <a:gd name="T8" fmla="*/ 117 w 117"/>
                    <a:gd name="T9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210">
                      <a:moveTo>
                        <a:pt x="117" y="210"/>
                      </a:moveTo>
                      <a:lnTo>
                        <a:pt x="0" y="210"/>
                      </a:lnTo>
                      <a:lnTo>
                        <a:pt x="1" y="2"/>
                      </a:lnTo>
                      <a:lnTo>
                        <a:pt x="117" y="0"/>
                      </a:lnTo>
                      <a:lnTo>
                        <a:pt x="117" y="210"/>
                      </a:lnTo>
                      <a:close/>
                    </a:path>
                  </a:pathLst>
                </a:custGeom>
                <a:solidFill>
                  <a:srgbClr val="F2FB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60" name="Freeform 35"/>
                <p:cNvSpPr>
                  <a:spLocks/>
                </p:cNvSpPr>
                <p:nvPr/>
              </p:nvSpPr>
              <p:spPr bwMode="auto">
                <a:xfrm>
                  <a:off x="10895013" y="1954213"/>
                  <a:ext cx="209550" cy="28575"/>
                </a:xfrm>
                <a:custGeom>
                  <a:avLst/>
                  <a:gdLst>
                    <a:gd name="T0" fmla="*/ 135 w 275"/>
                    <a:gd name="T1" fmla="*/ 38 h 38"/>
                    <a:gd name="T2" fmla="*/ 0 w 275"/>
                    <a:gd name="T3" fmla="*/ 17 h 38"/>
                    <a:gd name="T4" fmla="*/ 6 w 275"/>
                    <a:gd name="T5" fmla="*/ 1 h 38"/>
                    <a:gd name="T6" fmla="*/ 135 w 275"/>
                    <a:gd name="T7" fmla="*/ 21 h 38"/>
                    <a:gd name="T8" fmla="*/ 269 w 275"/>
                    <a:gd name="T9" fmla="*/ 0 h 38"/>
                    <a:gd name="T10" fmla="*/ 275 w 275"/>
                    <a:gd name="T11" fmla="*/ 15 h 38"/>
                    <a:gd name="T12" fmla="*/ 135 w 275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5" h="38">
                      <a:moveTo>
                        <a:pt x="135" y="38"/>
                      </a:moveTo>
                      <a:cubicBezTo>
                        <a:pt x="84" y="38"/>
                        <a:pt x="37" y="30"/>
                        <a:pt x="0" y="17"/>
                      </a:cubicBezTo>
                      <a:lnTo>
                        <a:pt x="6" y="1"/>
                      </a:lnTo>
                      <a:cubicBezTo>
                        <a:pt x="41" y="14"/>
                        <a:pt x="86" y="21"/>
                        <a:pt x="135" y="21"/>
                      </a:cubicBezTo>
                      <a:cubicBezTo>
                        <a:pt x="136" y="21"/>
                        <a:pt x="216" y="21"/>
                        <a:pt x="269" y="0"/>
                      </a:cubicBezTo>
                      <a:lnTo>
                        <a:pt x="275" y="15"/>
                      </a:lnTo>
                      <a:cubicBezTo>
                        <a:pt x="219" y="37"/>
                        <a:pt x="138" y="38"/>
                        <a:pt x="135" y="38"/>
                      </a:cubicBezTo>
                    </a:path>
                  </a:pathLst>
                </a:custGeom>
                <a:solidFill>
                  <a:srgbClr val="B8E0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61" name="Oval 36"/>
                <p:cNvSpPr>
                  <a:spLocks noChangeArrowheads="1"/>
                </p:cNvSpPr>
                <p:nvPr/>
              </p:nvSpPr>
              <p:spPr bwMode="auto">
                <a:xfrm>
                  <a:off x="11106151" y="2068513"/>
                  <a:ext cx="20638" cy="19050"/>
                </a:xfrm>
                <a:prstGeom prst="ellipse">
                  <a:avLst/>
                </a:prstGeom>
                <a:solidFill>
                  <a:srgbClr val="C623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62" name="Oval 37"/>
                <p:cNvSpPr>
                  <a:spLocks noChangeArrowheads="1"/>
                </p:cNvSpPr>
                <p:nvPr/>
              </p:nvSpPr>
              <p:spPr bwMode="auto">
                <a:xfrm>
                  <a:off x="10874376" y="2074863"/>
                  <a:ext cx="19050" cy="6350"/>
                </a:xfrm>
                <a:prstGeom prst="ellipse">
                  <a:avLst/>
                </a:prstGeom>
                <a:solidFill>
                  <a:srgbClr val="C623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63" name="Oval 38"/>
                <p:cNvSpPr>
                  <a:spLocks noChangeArrowheads="1"/>
                </p:cNvSpPr>
                <p:nvPr/>
              </p:nvSpPr>
              <p:spPr bwMode="auto">
                <a:xfrm>
                  <a:off x="11106151" y="2190751"/>
                  <a:ext cx="20638" cy="19050"/>
                </a:xfrm>
                <a:prstGeom prst="ellipse">
                  <a:avLst/>
                </a:prstGeom>
                <a:solidFill>
                  <a:srgbClr val="C623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64" name="Oval 39"/>
                <p:cNvSpPr>
                  <a:spLocks noChangeArrowheads="1"/>
                </p:cNvSpPr>
                <p:nvPr/>
              </p:nvSpPr>
              <p:spPr bwMode="auto">
                <a:xfrm>
                  <a:off x="10874376" y="2197101"/>
                  <a:ext cx="19050" cy="4763"/>
                </a:xfrm>
                <a:prstGeom prst="ellipse">
                  <a:avLst/>
                </a:prstGeom>
                <a:solidFill>
                  <a:srgbClr val="C623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65" name="Freeform 40"/>
                <p:cNvSpPr>
                  <a:spLocks/>
                </p:cNvSpPr>
                <p:nvPr/>
              </p:nvSpPr>
              <p:spPr bwMode="auto">
                <a:xfrm>
                  <a:off x="10831513" y="1833563"/>
                  <a:ext cx="114300" cy="234950"/>
                </a:xfrm>
                <a:custGeom>
                  <a:avLst/>
                  <a:gdLst>
                    <a:gd name="T0" fmla="*/ 151 w 151"/>
                    <a:gd name="T1" fmla="*/ 2 h 309"/>
                    <a:gd name="T2" fmla="*/ 53 w 151"/>
                    <a:gd name="T3" fmla="*/ 33 h 309"/>
                    <a:gd name="T4" fmla="*/ 3 w 151"/>
                    <a:gd name="T5" fmla="*/ 200 h 309"/>
                    <a:gd name="T6" fmla="*/ 66 w 151"/>
                    <a:gd name="T7" fmla="*/ 112 h 309"/>
                    <a:gd name="T8" fmla="*/ 95 w 151"/>
                    <a:gd name="T9" fmla="*/ 309 h 309"/>
                    <a:gd name="T10" fmla="*/ 102 w 151"/>
                    <a:gd name="T11" fmla="*/ 126 h 309"/>
                    <a:gd name="T12" fmla="*/ 148 w 151"/>
                    <a:gd name="T13" fmla="*/ 85 h 309"/>
                    <a:gd name="T14" fmla="*/ 151 w 151"/>
                    <a:gd name="T15" fmla="*/ 2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1" h="309">
                      <a:moveTo>
                        <a:pt x="151" y="2"/>
                      </a:moveTo>
                      <a:cubicBezTo>
                        <a:pt x="110" y="0"/>
                        <a:pt x="72" y="24"/>
                        <a:pt x="53" y="33"/>
                      </a:cubicBezTo>
                      <a:cubicBezTo>
                        <a:pt x="44" y="59"/>
                        <a:pt x="6" y="169"/>
                        <a:pt x="3" y="200"/>
                      </a:cubicBezTo>
                      <a:cubicBezTo>
                        <a:pt x="0" y="245"/>
                        <a:pt x="55" y="136"/>
                        <a:pt x="66" y="112"/>
                      </a:cubicBezTo>
                      <a:cubicBezTo>
                        <a:pt x="79" y="176"/>
                        <a:pt x="83" y="245"/>
                        <a:pt x="95" y="309"/>
                      </a:cubicBezTo>
                      <a:cubicBezTo>
                        <a:pt x="95" y="156"/>
                        <a:pt x="97" y="201"/>
                        <a:pt x="102" y="126"/>
                      </a:cubicBezTo>
                      <a:cubicBezTo>
                        <a:pt x="112" y="106"/>
                        <a:pt x="128" y="91"/>
                        <a:pt x="148" y="85"/>
                      </a:cubicBezTo>
                      <a:lnTo>
                        <a:pt x="151" y="2"/>
                      </a:lnTo>
                    </a:path>
                  </a:pathLst>
                </a:custGeom>
                <a:solidFill>
                  <a:srgbClr val="C623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66" name="Freeform 41"/>
                <p:cNvSpPr>
                  <a:spLocks/>
                </p:cNvSpPr>
                <p:nvPr/>
              </p:nvSpPr>
              <p:spPr bwMode="auto">
                <a:xfrm>
                  <a:off x="11049001" y="1833563"/>
                  <a:ext cx="119063" cy="234950"/>
                </a:xfrm>
                <a:custGeom>
                  <a:avLst/>
                  <a:gdLst>
                    <a:gd name="T0" fmla="*/ 0 w 156"/>
                    <a:gd name="T1" fmla="*/ 2 h 308"/>
                    <a:gd name="T2" fmla="*/ 102 w 156"/>
                    <a:gd name="T3" fmla="*/ 33 h 308"/>
                    <a:gd name="T4" fmla="*/ 152 w 156"/>
                    <a:gd name="T5" fmla="*/ 200 h 308"/>
                    <a:gd name="T6" fmla="*/ 94 w 156"/>
                    <a:gd name="T7" fmla="*/ 112 h 308"/>
                    <a:gd name="T8" fmla="*/ 52 w 156"/>
                    <a:gd name="T9" fmla="*/ 308 h 308"/>
                    <a:gd name="T10" fmla="*/ 48 w 156"/>
                    <a:gd name="T11" fmla="*/ 123 h 308"/>
                    <a:gd name="T12" fmla="*/ 3 w 156"/>
                    <a:gd name="T13" fmla="*/ 85 h 308"/>
                    <a:gd name="T14" fmla="*/ 0 w 156"/>
                    <a:gd name="T15" fmla="*/ 2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6" h="308">
                      <a:moveTo>
                        <a:pt x="0" y="2"/>
                      </a:moveTo>
                      <a:cubicBezTo>
                        <a:pt x="41" y="0"/>
                        <a:pt x="83" y="24"/>
                        <a:pt x="102" y="33"/>
                      </a:cubicBezTo>
                      <a:cubicBezTo>
                        <a:pt x="111" y="59"/>
                        <a:pt x="149" y="169"/>
                        <a:pt x="152" y="200"/>
                      </a:cubicBezTo>
                      <a:cubicBezTo>
                        <a:pt x="156" y="245"/>
                        <a:pt x="104" y="136"/>
                        <a:pt x="94" y="112"/>
                      </a:cubicBezTo>
                      <a:cubicBezTo>
                        <a:pt x="80" y="176"/>
                        <a:pt x="64" y="244"/>
                        <a:pt x="52" y="308"/>
                      </a:cubicBezTo>
                      <a:cubicBezTo>
                        <a:pt x="52" y="154"/>
                        <a:pt x="53" y="198"/>
                        <a:pt x="48" y="123"/>
                      </a:cubicBezTo>
                      <a:cubicBezTo>
                        <a:pt x="38" y="104"/>
                        <a:pt x="23" y="91"/>
                        <a:pt x="3" y="85"/>
                      </a:cubicBezTo>
                      <a:lnTo>
                        <a:pt x="0" y="2"/>
                      </a:lnTo>
                    </a:path>
                  </a:pathLst>
                </a:custGeom>
                <a:solidFill>
                  <a:srgbClr val="C623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339" name="그룹 338"/>
              <p:cNvGrpSpPr/>
              <p:nvPr/>
            </p:nvGrpSpPr>
            <p:grpSpPr>
              <a:xfrm>
                <a:off x="10362318" y="-3731985"/>
                <a:ext cx="847726" cy="276225"/>
                <a:chOff x="11923625" y="-1663473"/>
                <a:chExt cx="847726" cy="276225"/>
              </a:xfrm>
            </p:grpSpPr>
            <p:sp>
              <p:nvSpPr>
                <p:cNvPr id="340" name="Freeform 188"/>
                <p:cNvSpPr>
                  <a:spLocks noEditPoints="1"/>
                </p:cNvSpPr>
                <p:nvPr/>
              </p:nvSpPr>
              <p:spPr bwMode="auto">
                <a:xfrm>
                  <a:off x="12020463" y="-1663473"/>
                  <a:ext cx="276225" cy="276225"/>
                </a:xfrm>
                <a:custGeom>
                  <a:avLst/>
                  <a:gdLst>
                    <a:gd name="T0" fmla="*/ 181 w 361"/>
                    <a:gd name="T1" fmla="*/ 17 h 361"/>
                    <a:gd name="T2" fmla="*/ 17 w 361"/>
                    <a:gd name="T3" fmla="*/ 181 h 361"/>
                    <a:gd name="T4" fmla="*/ 181 w 361"/>
                    <a:gd name="T5" fmla="*/ 344 h 361"/>
                    <a:gd name="T6" fmla="*/ 344 w 361"/>
                    <a:gd name="T7" fmla="*/ 181 h 361"/>
                    <a:gd name="T8" fmla="*/ 181 w 361"/>
                    <a:gd name="T9" fmla="*/ 17 h 361"/>
                    <a:gd name="T10" fmla="*/ 181 w 361"/>
                    <a:gd name="T11" fmla="*/ 361 h 361"/>
                    <a:gd name="T12" fmla="*/ 0 w 361"/>
                    <a:gd name="T13" fmla="*/ 181 h 361"/>
                    <a:gd name="T14" fmla="*/ 181 w 361"/>
                    <a:gd name="T15" fmla="*/ 0 h 361"/>
                    <a:gd name="T16" fmla="*/ 361 w 361"/>
                    <a:gd name="T17" fmla="*/ 181 h 361"/>
                    <a:gd name="T18" fmla="*/ 181 w 361"/>
                    <a:gd name="T19" fmla="*/ 361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1" h="361">
                      <a:moveTo>
                        <a:pt x="181" y="17"/>
                      </a:moveTo>
                      <a:cubicBezTo>
                        <a:pt x="90" y="17"/>
                        <a:pt x="17" y="90"/>
                        <a:pt x="17" y="181"/>
                      </a:cubicBezTo>
                      <a:cubicBezTo>
                        <a:pt x="17" y="271"/>
                        <a:pt x="90" y="344"/>
                        <a:pt x="181" y="344"/>
                      </a:cubicBezTo>
                      <a:cubicBezTo>
                        <a:pt x="271" y="344"/>
                        <a:pt x="344" y="271"/>
                        <a:pt x="344" y="181"/>
                      </a:cubicBezTo>
                      <a:cubicBezTo>
                        <a:pt x="344" y="90"/>
                        <a:pt x="271" y="17"/>
                        <a:pt x="181" y="17"/>
                      </a:cubicBezTo>
                      <a:close/>
                      <a:moveTo>
                        <a:pt x="181" y="361"/>
                      </a:moveTo>
                      <a:cubicBezTo>
                        <a:pt x="81" y="361"/>
                        <a:pt x="0" y="280"/>
                        <a:pt x="0" y="181"/>
                      </a:cubicBezTo>
                      <a:cubicBezTo>
                        <a:pt x="0" y="81"/>
                        <a:pt x="81" y="0"/>
                        <a:pt x="181" y="0"/>
                      </a:cubicBezTo>
                      <a:cubicBezTo>
                        <a:pt x="280" y="0"/>
                        <a:pt x="361" y="81"/>
                        <a:pt x="361" y="181"/>
                      </a:cubicBezTo>
                      <a:cubicBezTo>
                        <a:pt x="361" y="280"/>
                        <a:pt x="280" y="361"/>
                        <a:pt x="181" y="361"/>
                      </a:cubicBezTo>
                      <a:close/>
                    </a:path>
                  </a:pathLst>
                </a:custGeom>
                <a:solidFill>
                  <a:srgbClr val="211C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41" name="Freeform 189"/>
                <p:cNvSpPr>
                  <a:spLocks noEditPoints="1"/>
                </p:cNvSpPr>
                <p:nvPr/>
              </p:nvSpPr>
              <p:spPr bwMode="auto">
                <a:xfrm>
                  <a:off x="12380826" y="-1663473"/>
                  <a:ext cx="276225" cy="276225"/>
                </a:xfrm>
                <a:custGeom>
                  <a:avLst/>
                  <a:gdLst>
                    <a:gd name="T0" fmla="*/ 181 w 361"/>
                    <a:gd name="T1" fmla="*/ 17 h 361"/>
                    <a:gd name="T2" fmla="*/ 17 w 361"/>
                    <a:gd name="T3" fmla="*/ 181 h 361"/>
                    <a:gd name="T4" fmla="*/ 181 w 361"/>
                    <a:gd name="T5" fmla="*/ 344 h 361"/>
                    <a:gd name="T6" fmla="*/ 344 w 361"/>
                    <a:gd name="T7" fmla="*/ 181 h 361"/>
                    <a:gd name="T8" fmla="*/ 181 w 361"/>
                    <a:gd name="T9" fmla="*/ 17 h 361"/>
                    <a:gd name="T10" fmla="*/ 181 w 361"/>
                    <a:gd name="T11" fmla="*/ 361 h 361"/>
                    <a:gd name="T12" fmla="*/ 0 w 361"/>
                    <a:gd name="T13" fmla="*/ 181 h 361"/>
                    <a:gd name="T14" fmla="*/ 181 w 361"/>
                    <a:gd name="T15" fmla="*/ 0 h 361"/>
                    <a:gd name="T16" fmla="*/ 361 w 361"/>
                    <a:gd name="T17" fmla="*/ 181 h 361"/>
                    <a:gd name="T18" fmla="*/ 181 w 361"/>
                    <a:gd name="T19" fmla="*/ 361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1" h="361">
                      <a:moveTo>
                        <a:pt x="181" y="17"/>
                      </a:moveTo>
                      <a:cubicBezTo>
                        <a:pt x="90" y="17"/>
                        <a:pt x="17" y="90"/>
                        <a:pt x="17" y="181"/>
                      </a:cubicBezTo>
                      <a:cubicBezTo>
                        <a:pt x="17" y="271"/>
                        <a:pt x="90" y="344"/>
                        <a:pt x="181" y="344"/>
                      </a:cubicBezTo>
                      <a:cubicBezTo>
                        <a:pt x="271" y="344"/>
                        <a:pt x="344" y="271"/>
                        <a:pt x="344" y="181"/>
                      </a:cubicBezTo>
                      <a:cubicBezTo>
                        <a:pt x="344" y="90"/>
                        <a:pt x="271" y="17"/>
                        <a:pt x="181" y="17"/>
                      </a:cubicBezTo>
                      <a:close/>
                      <a:moveTo>
                        <a:pt x="181" y="361"/>
                      </a:moveTo>
                      <a:cubicBezTo>
                        <a:pt x="81" y="361"/>
                        <a:pt x="0" y="280"/>
                        <a:pt x="0" y="181"/>
                      </a:cubicBezTo>
                      <a:cubicBezTo>
                        <a:pt x="0" y="81"/>
                        <a:pt x="81" y="0"/>
                        <a:pt x="181" y="0"/>
                      </a:cubicBezTo>
                      <a:cubicBezTo>
                        <a:pt x="280" y="0"/>
                        <a:pt x="361" y="81"/>
                        <a:pt x="361" y="181"/>
                      </a:cubicBezTo>
                      <a:cubicBezTo>
                        <a:pt x="361" y="280"/>
                        <a:pt x="280" y="361"/>
                        <a:pt x="181" y="361"/>
                      </a:cubicBezTo>
                      <a:close/>
                    </a:path>
                  </a:pathLst>
                </a:custGeom>
                <a:solidFill>
                  <a:srgbClr val="211C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42" name="Freeform 190"/>
                <p:cNvSpPr>
                  <a:spLocks/>
                </p:cNvSpPr>
                <p:nvPr/>
              </p:nvSpPr>
              <p:spPr bwMode="auto">
                <a:xfrm>
                  <a:off x="12282401" y="-1558698"/>
                  <a:ext cx="112713" cy="41275"/>
                </a:xfrm>
                <a:custGeom>
                  <a:avLst/>
                  <a:gdLst>
                    <a:gd name="T0" fmla="*/ 138 w 148"/>
                    <a:gd name="T1" fmla="*/ 52 h 53"/>
                    <a:gd name="T2" fmla="*/ 132 w 148"/>
                    <a:gd name="T3" fmla="*/ 49 h 53"/>
                    <a:gd name="T4" fmla="*/ 80 w 148"/>
                    <a:gd name="T5" fmla="*/ 18 h 53"/>
                    <a:gd name="T6" fmla="*/ 16 w 148"/>
                    <a:gd name="T7" fmla="*/ 49 h 53"/>
                    <a:gd name="T8" fmla="*/ 4 w 148"/>
                    <a:gd name="T9" fmla="*/ 50 h 53"/>
                    <a:gd name="T10" fmla="*/ 4 w 148"/>
                    <a:gd name="T11" fmla="*/ 38 h 53"/>
                    <a:gd name="T12" fmla="*/ 80 w 148"/>
                    <a:gd name="T13" fmla="*/ 1 h 53"/>
                    <a:gd name="T14" fmla="*/ 145 w 148"/>
                    <a:gd name="T15" fmla="*/ 38 h 53"/>
                    <a:gd name="T16" fmla="*/ 144 w 148"/>
                    <a:gd name="T17" fmla="*/ 50 h 53"/>
                    <a:gd name="T18" fmla="*/ 138 w 148"/>
                    <a:gd name="T19" fmla="*/ 52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8" h="53">
                      <a:moveTo>
                        <a:pt x="138" y="52"/>
                      </a:moveTo>
                      <a:cubicBezTo>
                        <a:pt x="136" y="52"/>
                        <a:pt x="134" y="51"/>
                        <a:pt x="132" y="49"/>
                      </a:cubicBezTo>
                      <a:cubicBezTo>
                        <a:pt x="116" y="29"/>
                        <a:pt x="99" y="19"/>
                        <a:pt x="80" y="18"/>
                      </a:cubicBezTo>
                      <a:cubicBezTo>
                        <a:pt x="46" y="17"/>
                        <a:pt x="16" y="49"/>
                        <a:pt x="16" y="49"/>
                      </a:cubicBezTo>
                      <a:cubicBezTo>
                        <a:pt x="13" y="53"/>
                        <a:pt x="8" y="53"/>
                        <a:pt x="4" y="50"/>
                      </a:cubicBezTo>
                      <a:cubicBezTo>
                        <a:pt x="1" y="47"/>
                        <a:pt x="0" y="42"/>
                        <a:pt x="4" y="38"/>
                      </a:cubicBezTo>
                      <a:cubicBezTo>
                        <a:pt x="5" y="37"/>
                        <a:pt x="38" y="0"/>
                        <a:pt x="80" y="1"/>
                      </a:cubicBezTo>
                      <a:cubicBezTo>
                        <a:pt x="104" y="2"/>
                        <a:pt x="126" y="15"/>
                        <a:pt x="145" y="38"/>
                      </a:cubicBezTo>
                      <a:cubicBezTo>
                        <a:pt x="148" y="42"/>
                        <a:pt x="147" y="47"/>
                        <a:pt x="144" y="50"/>
                      </a:cubicBezTo>
                      <a:cubicBezTo>
                        <a:pt x="142" y="51"/>
                        <a:pt x="140" y="52"/>
                        <a:pt x="138" y="52"/>
                      </a:cubicBezTo>
                    </a:path>
                  </a:pathLst>
                </a:custGeom>
                <a:solidFill>
                  <a:srgbClr val="211C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43" name="Rectangle 191"/>
                <p:cNvSpPr>
                  <a:spLocks noChangeArrowheads="1"/>
                </p:cNvSpPr>
                <p:nvPr/>
              </p:nvSpPr>
              <p:spPr bwMode="auto">
                <a:xfrm>
                  <a:off x="12007763" y="-1545998"/>
                  <a:ext cx="19050" cy="20638"/>
                </a:xfrm>
                <a:prstGeom prst="rect">
                  <a:avLst/>
                </a:prstGeom>
                <a:solidFill>
                  <a:srgbClr val="211C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44" name="Rectangle 192"/>
                <p:cNvSpPr>
                  <a:spLocks noChangeArrowheads="1"/>
                </p:cNvSpPr>
                <p:nvPr/>
              </p:nvSpPr>
              <p:spPr bwMode="auto">
                <a:xfrm>
                  <a:off x="12650701" y="-1545998"/>
                  <a:ext cx="19050" cy="20638"/>
                </a:xfrm>
                <a:prstGeom prst="rect">
                  <a:avLst/>
                </a:prstGeom>
                <a:solidFill>
                  <a:srgbClr val="211C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45" name="Freeform 193"/>
                <p:cNvSpPr>
                  <a:spLocks/>
                </p:cNvSpPr>
                <p:nvPr/>
              </p:nvSpPr>
              <p:spPr bwMode="auto">
                <a:xfrm>
                  <a:off x="11923625" y="-1542823"/>
                  <a:ext cx="100014" cy="101599"/>
                </a:xfrm>
                <a:custGeom>
                  <a:avLst/>
                  <a:gdLst>
                    <a:gd name="T0" fmla="*/ 10 w 152"/>
                    <a:gd name="T1" fmla="*/ 144 h 144"/>
                    <a:gd name="T2" fmla="*/ 4 w 152"/>
                    <a:gd name="T3" fmla="*/ 141 h 144"/>
                    <a:gd name="T4" fmla="*/ 4 w 152"/>
                    <a:gd name="T5" fmla="*/ 130 h 144"/>
                    <a:gd name="T6" fmla="*/ 138 w 152"/>
                    <a:gd name="T7" fmla="*/ 3 h 144"/>
                    <a:gd name="T8" fmla="*/ 149 w 152"/>
                    <a:gd name="T9" fmla="*/ 3 h 144"/>
                    <a:gd name="T10" fmla="*/ 149 w 152"/>
                    <a:gd name="T11" fmla="*/ 15 h 144"/>
                    <a:gd name="T12" fmla="*/ 15 w 152"/>
                    <a:gd name="T13" fmla="*/ 142 h 144"/>
                    <a:gd name="T14" fmla="*/ 10 w 152"/>
                    <a:gd name="T1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44">
                      <a:moveTo>
                        <a:pt x="10" y="144"/>
                      </a:moveTo>
                      <a:cubicBezTo>
                        <a:pt x="7" y="144"/>
                        <a:pt x="5" y="143"/>
                        <a:pt x="4" y="141"/>
                      </a:cubicBezTo>
                      <a:cubicBezTo>
                        <a:pt x="0" y="138"/>
                        <a:pt x="1" y="133"/>
                        <a:pt x="4" y="130"/>
                      </a:cubicBezTo>
                      <a:lnTo>
                        <a:pt x="138" y="3"/>
                      </a:lnTo>
                      <a:cubicBezTo>
                        <a:pt x="141" y="0"/>
                        <a:pt x="146" y="0"/>
                        <a:pt x="149" y="3"/>
                      </a:cubicBezTo>
                      <a:cubicBezTo>
                        <a:pt x="152" y="7"/>
                        <a:pt x="152" y="12"/>
                        <a:pt x="149" y="15"/>
                      </a:cubicBezTo>
                      <a:lnTo>
                        <a:pt x="15" y="142"/>
                      </a:lnTo>
                      <a:cubicBezTo>
                        <a:pt x="14" y="143"/>
                        <a:pt x="12" y="144"/>
                        <a:pt x="10" y="144"/>
                      </a:cubicBezTo>
                    </a:path>
                  </a:pathLst>
                </a:custGeom>
                <a:solidFill>
                  <a:srgbClr val="211C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46" name="Freeform 194"/>
                <p:cNvSpPr>
                  <a:spLocks/>
                </p:cNvSpPr>
                <p:nvPr/>
              </p:nvSpPr>
              <p:spPr bwMode="auto">
                <a:xfrm>
                  <a:off x="12653876" y="-1542823"/>
                  <a:ext cx="117475" cy="101599"/>
                </a:xfrm>
                <a:custGeom>
                  <a:avLst/>
                  <a:gdLst>
                    <a:gd name="T0" fmla="*/ 173 w 183"/>
                    <a:gd name="T1" fmla="*/ 144 h 144"/>
                    <a:gd name="T2" fmla="*/ 168 w 183"/>
                    <a:gd name="T3" fmla="*/ 142 h 144"/>
                    <a:gd name="T4" fmla="*/ 4 w 183"/>
                    <a:gd name="T5" fmla="*/ 16 h 144"/>
                    <a:gd name="T6" fmla="*/ 2 w 183"/>
                    <a:gd name="T7" fmla="*/ 4 h 144"/>
                    <a:gd name="T8" fmla="*/ 14 w 183"/>
                    <a:gd name="T9" fmla="*/ 3 h 144"/>
                    <a:gd name="T10" fmla="*/ 179 w 183"/>
                    <a:gd name="T11" fmla="*/ 129 h 144"/>
                    <a:gd name="T12" fmla="*/ 180 w 183"/>
                    <a:gd name="T13" fmla="*/ 141 h 144"/>
                    <a:gd name="T14" fmla="*/ 173 w 183"/>
                    <a:gd name="T1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3" h="144">
                      <a:moveTo>
                        <a:pt x="173" y="144"/>
                      </a:moveTo>
                      <a:cubicBezTo>
                        <a:pt x="172" y="144"/>
                        <a:pt x="170" y="143"/>
                        <a:pt x="168" y="142"/>
                      </a:cubicBezTo>
                      <a:lnTo>
                        <a:pt x="4" y="16"/>
                      </a:lnTo>
                      <a:cubicBezTo>
                        <a:pt x="0" y="13"/>
                        <a:pt x="0" y="8"/>
                        <a:pt x="2" y="4"/>
                      </a:cubicBezTo>
                      <a:cubicBezTo>
                        <a:pt x="5" y="0"/>
                        <a:pt x="10" y="0"/>
                        <a:pt x="14" y="3"/>
                      </a:cubicBezTo>
                      <a:lnTo>
                        <a:pt x="179" y="129"/>
                      </a:lnTo>
                      <a:cubicBezTo>
                        <a:pt x="182" y="132"/>
                        <a:pt x="183" y="137"/>
                        <a:pt x="180" y="141"/>
                      </a:cubicBezTo>
                      <a:cubicBezTo>
                        <a:pt x="178" y="143"/>
                        <a:pt x="176" y="144"/>
                        <a:pt x="173" y="144"/>
                      </a:cubicBezTo>
                      <a:close/>
                    </a:path>
                  </a:pathLst>
                </a:custGeom>
                <a:solidFill>
                  <a:srgbClr val="211C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367" name="그룹 366"/>
            <p:cNvGrpSpPr/>
            <p:nvPr/>
          </p:nvGrpSpPr>
          <p:grpSpPr>
            <a:xfrm rot="5400000">
              <a:off x="8474621" y="3646855"/>
              <a:ext cx="797738" cy="1064416"/>
              <a:chOff x="7469101" y="-515711"/>
              <a:chExt cx="1096963" cy="1463676"/>
            </a:xfrm>
          </p:grpSpPr>
          <p:grpSp>
            <p:nvGrpSpPr>
              <p:cNvPr id="368" name="그룹 367"/>
              <p:cNvGrpSpPr/>
              <p:nvPr/>
            </p:nvGrpSpPr>
            <p:grpSpPr>
              <a:xfrm>
                <a:off x="7469101" y="-414110"/>
                <a:ext cx="1096963" cy="1362075"/>
                <a:chOff x="7683501" y="4549776"/>
                <a:chExt cx="1096963" cy="1362075"/>
              </a:xfrm>
            </p:grpSpPr>
            <p:sp>
              <p:nvSpPr>
                <p:cNvPr id="370" name="Freeform 75"/>
                <p:cNvSpPr>
                  <a:spLocks/>
                </p:cNvSpPr>
                <p:nvPr/>
              </p:nvSpPr>
              <p:spPr bwMode="auto">
                <a:xfrm>
                  <a:off x="7683501" y="4549776"/>
                  <a:ext cx="1096963" cy="1114425"/>
                </a:xfrm>
                <a:custGeom>
                  <a:avLst/>
                  <a:gdLst>
                    <a:gd name="T0" fmla="*/ 719 w 1439"/>
                    <a:gd name="T1" fmla="*/ 2 h 1461"/>
                    <a:gd name="T2" fmla="*/ 1110 w 1439"/>
                    <a:gd name="T3" fmla="*/ 132 h 1461"/>
                    <a:gd name="T4" fmla="*/ 1284 w 1439"/>
                    <a:gd name="T5" fmla="*/ 456 h 1461"/>
                    <a:gd name="T6" fmla="*/ 1284 w 1439"/>
                    <a:gd name="T7" fmla="*/ 545 h 1461"/>
                    <a:gd name="T8" fmla="*/ 1251 w 1439"/>
                    <a:gd name="T9" fmla="*/ 770 h 1461"/>
                    <a:gd name="T10" fmla="*/ 1312 w 1439"/>
                    <a:gd name="T11" fmla="*/ 972 h 1461"/>
                    <a:gd name="T12" fmla="*/ 1195 w 1439"/>
                    <a:gd name="T13" fmla="*/ 989 h 1461"/>
                    <a:gd name="T14" fmla="*/ 1038 w 1439"/>
                    <a:gd name="T15" fmla="*/ 1150 h 1461"/>
                    <a:gd name="T16" fmla="*/ 790 w 1439"/>
                    <a:gd name="T17" fmla="*/ 1217 h 1461"/>
                    <a:gd name="T18" fmla="*/ 790 w 1439"/>
                    <a:gd name="T19" fmla="*/ 1336 h 1461"/>
                    <a:gd name="T20" fmla="*/ 870 w 1439"/>
                    <a:gd name="T21" fmla="*/ 1359 h 1461"/>
                    <a:gd name="T22" fmla="*/ 731 w 1439"/>
                    <a:gd name="T23" fmla="*/ 1446 h 1461"/>
                    <a:gd name="T24" fmla="*/ 569 w 1439"/>
                    <a:gd name="T25" fmla="*/ 1359 h 1461"/>
                    <a:gd name="T26" fmla="*/ 649 w 1439"/>
                    <a:gd name="T27" fmla="*/ 1336 h 1461"/>
                    <a:gd name="T28" fmla="*/ 648 w 1439"/>
                    <a:gd name="T29" fmla="*/ 1217 h 1461"/>
                    <a:gd name="T30" fmla="*/ 416 w 1439"/>
                    <a:gd name="T31" fmla="*/ 1150 h 1461"/>
                    <a:gd name="T32" fmla="*/ 244 w 1439"/>
                    <a:gd name="T33" fmla="*/ 989 h 1461"/>
                    <a:gd name="T34" fmla="*/ 126 w 1439"/>
                    <a:gd name="T35" fmla="*/ 972 h 1461"/>
                    <a:gd name="T36" fmla="*/ 187 w 1439"/>
                    <a:gd name="T37" fmla="*/ 770 h 1461"/>
                    <a:gd name="T38" fmla="*/ 155 w 1439"/>
                    <a:gd name="T39" fmla="*/ 545 h 1461"/>
                    <a:gd name="T40" fmla="*/ 155 w 1439"/>
                    <a:gd name="T41" fmla="*/ 456 h 1461"/>
                    <a:gd name="T42" fmla="*/ 328 w 1439"/>
                    <a:gd name="T43" fmla="*/ 132 h 1461"/>
                    <a:gd name="T44" fmla="*/ 661 w 1439"/>
                    <a:gd name="T45" fmla="*/ 4 h 1461"/>
                    <a:gd name="T46" fmla="*/ 719 w 1439"/>
                    <a:gd name="T47" fmla="*/ 2 h 1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439" h="1461">
                      <a:moveTo>
                        <a:pt x="719" y="2"/>
                      </a:moveTo>
                      <a:cubicBezTo>
                        <a:pt x="861" y="0"/>
                        <a:pt x="1002" y="44"/>
                        <a:pt x="1110" y="132"/>
                      </a:cubicBezTo>
                      <a:cubicBezTo>
                        <a:pt x="1204" y="212"/>
                        <a:pt x="1256" y="343"/>
                        <a:pt x="1284" y="456"/>
                      </a:cubicBezTo>
                      <a:lnTo>
                        <a:pt x="1284" y="545"/>
                      </a:lnTo>
                      <a:cubicBezTo>
                        <a:pt x="1270" y="620"/>
                        <a:pt x="1256" y="695"/>
                        <a:pt x="1251" y="770"/>
                      </a:cubicBezTo>
                      <a:cubicBezTo>
                        <a:pt x="1397" y="761"/>
                        <a:pt x="1439" y="893"/>
                        <a:pt x="1312" y="972"/>
                      </a:cubicBezTo>
                      <a:cubicBezTo>
                        <a:pt x="1261" y="1005"/>
                        <a:pt x="1206" y="973"/>
                        <a:pt x="1195" y="989"/>
                      </a:cubicBezTo>
                      <a:cubicBezTo>
                        <a:pt x="1126" y="1088"/>
                        <a:pt x="1087" y="1122"/>
                        <a:pt x="1038" y="1150"/>
                      </a:cubicBezTo>
                      <a:cubicBezTo>
                        <a:pt x="930" y="1212"/>
                        <a:pt x="790" y="1217"/>
                        <a:pt x="790" y="1217"/>
                      </a:cubicBezTo>
                      <a:cubicBezTo>
                        <a:pt x="783" y="1232"/>
                        <a:pt x="790" y="1336"/>
                        <a:pt x="790" y="1336"/>
                      </a:cubicBezTo>
                      <a:cubicBezTo>
                        <a:pt x="821" y="1343"/>
                        <a:pt x="847" y="1351"/>
                        <a:pt x="870" y="1359"/>
                      </a:cubicBezTo>
                      <a:cubicBezTo>
                        <a:pt x="854" y="1427"/>
                        <a:pt x="731" y="1446"/>
                        <a:pt x="731" y="1446"/>
                      </a:cubicBezTo>
                      <a:cubicBezTo>
                        <a:pt x="731" y="1446"/>
                        <a:pt x="651" y="1461"/>
                        <a:pt x="569" y="1359"/>
                      </a:cubicBezTo>
                      <a:cubicBezTo>
                        <a:pt x="591" y="1351"/>
                        <a:pt x="617" y="1343"/>
                        <a:pt x="649" y="1336"/>
                      </a:cubicBezTo>
                      <a:cubicBezTo>
                        <a:pt x="649" y="1336"/>
                        <a:pt x="656" y="1232"/>
                        <a:pt x="648" y="1217"/>
                      </a:cubicBezTo>
                      <a:cubicBezTo>
                        <a:pt x="648" y="1217"/>
                        <a:pt x="524" y="1212"/>
                        <a:pt x="416" y="1150"/>
                      </a:cubicBezTo>
                      <a:cubicBezTo>
                        <a:pt x="367" y="1122"/>
                        <a:pt x="312" y="1088"/>
                        <a:pt x="244" y="989"/>
                      </a:cubicBezTo>
                      <a:cubicBezTo>
                        <a:pt x="233" y="973"/>
                        <a:pt x="178" y="1005"/>
                        <a:pt x="126" y="972"/>
                      </a:cubicBezTo>
                      <a:cubicBezTo>
                        <a:pt x="0" y="893"/>
                        <a:pt x="42" y="761"/>
                        <a:pt x="187" y="770"/>
                      </a:cubicBezTo>
                      <a:cubicBezTo>
                        <a:pt x="183" y="695"/>
                        <a:pt x="169" y="620"/>
                        <a:pt x="155" y="545"/>
                      </a:cubicBezTo>
                      <a:lnTo>
                        <a:pt x="155" y="456"/>
                      </a:lnTo>
                      <a:cubicBezTo>
                        <a:pt x="183" y="343"/>
                        <a:pt x="234" y="212"/>
                        <a:pt x="328" y="132"/>
                      </a:cubicBezTo>
                      <a:cubicBezTo>
                        <a:pt x="422" y="56"/>
                        <a:pt x="540" y="13"/>
                        <a:pt x="661" y="4"/>
                      </a:cubicBezTo>
                      <a:lnTo>
                        <a:pt x="719" y="2"/>
                      </a:lnTo>
                    </a:path>
                  </a:pathLst>
                </a:custGeom>
                <a:solidFill>
                  <a:srgbClr val="FCDA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71" name="Freeform 77"/>
                <p:cNvSpPr>
                  <a:spLocks/>
                </p:cNvSpPr>
                <p:nvPr/>
              </p:nvSpPr>
              <p:spPr bwMode="auto">
                <a:xfrm>
                  <a:off x="8061326" y="4856163"/>
                  <a:ext cx="71438" cy="39688"/>
                </a:xfrm>
                <a:custGeom>
                  <a:avLst/>
                  <a:gdLst>
                    <a:gd name="T0" fmla="*/ 47 w 93"/>
                    <a:gd name="T1" fmla="*/ 39 h 51"/>
                    <a:gd name="T2" fmla="*/ 89 w 93"/>
                    <a:gd name="T3" fmla="*/ 11 h 51"/>
                    <a:gd name="T4" fmla="*/ 59 w 93"/>
                    <a:gd name="T5" fmla="*/ 8 h 51"/>
                    <a:gd name="T6" fmla="*/ 15 w 93"/>
                    <a:gd name="T7" fmla="*/ 24 h 51"/>
                    <a:gd name="T8" fmla="*/ 10 w 93"/>
                    <a:gd name="T9" fmla="*/ 47 h 51"/>
                    <a:gd name="T10" fmla="*/ 37 w 93"/>
                    <a:gd name="T11" fmla="*/ 43 h 51"/>
                    <a:gd name="T12" fmla="*/ 47 w 93"/>
                    <a:gd name="T13" fmla="*/ 39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3" h="51">
                      <a:moveTo>
                        <a:pt x="47" y="39"/>
                      </a:moveTo>
                      <a:cubicBezTo>
                        <a:pt x="64" y="33"/>
                        <a:pt x="93" y="22"/>
                        <a:pt x="89" y="11"/>
                      </a:cubicBezTo>
                      <a:cubicBezTo>
                        <a:pt x="85" y="0"/>
                        <a:pt x="66" y="7"/>
                        <a:pt x="59" y="8"/>
                      </a:cubicBezTo>
                      <a:cubicBezTo>
                        <a:pt x="43" y="11"/>
                        <a:pt x="27" y="12"/>
                        <a:pt x="15" y="24"/>
                      </a:cubicBezTo>
                      <a:cubicBezTo>
                        <a:pt x="9" y="30"/>
                        <a:pt x="0" y="42"/>
                        <a:pt x="10" y="47"/>
                      </a:cubicBezTo>
                      <a:cubicBezTo>
                        <a:pt x="19" y="51"/>
                        <a:pt x="28" y="47"/>
                        <a:pt x="37" y="43"/>
                      </a:cubicBezTo>
                      <a:cubicBezTo>
                        <a:pt x="39" y="43"/>
                        <a:pt x="43" y="41"/>
                        <a:pt x="47" y="39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72" name="Freeform 78"/>
                <p:cNvSpPr>
                  <a:spLocks/>
                </p:cNvSpPr>
                <p:nvPr/>
              </p:nvSpPr>
              <p:spPr bwMode="auto">
                <a:xfrm>
                  <a:off x="8091488" y="5033963"/>
                  <a:ext cx="50800" cy="74613"/>
                </a:xfrm>
                <a:custGeom>
                  <a:avLst/>
                  <a:gdLst>
                    <a:gd name="T0" fmla="*/ 41 w 67"/>
                    <a:gd name="T1" fmla="*/ 91 h 98"/>
                    <a:gd name="T2" fmla="*/ 56 w 67"/>
                    <a:gd name="T3" fmla="*/ 30 h 98"/>
                    <a:gd name="T4" fmla="*/ 35 w 67"/>
                    <a:gd name="T5" fmla="*/ 4 h 98"/>
                    <a:gd name="T6" fmla="*/ 6 w 67"/>
                    <a:gd name="T7" fmla="*/ 20 h 98"/>
                    <a:gd name="T8" fmla="*/ 41 w 67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98">
                      <a:moveTo>
                        <a:pt x="41" y="91"/>
                      </a:moveTo>
                      <a:cubicBezTo>
                        <a:pt x="67" y="86"/>
                        <a:pt x="63" y="48"/>
                        <a:pt x="56" y="30"/>
                      </a:cubicBezTo>
                      <a:cubicBezTo>
                        <a:pt x="52" y="20"/>
                        <a:pt x="45" y="8"/>
                        <a:pt x="35" y="4"/>
                      </a:cubicBezTo>
                      <a:cubicBezTo>
                        <a:pt x="23" y="0"/>
                        <a:pt x="10" y="9"/>
                        <a:pt x="6" y="20"/>
                      </a:cubicBezTo>
                      <a:cubicBezTo>
                        <a:pt x="0" y="42"/>
                        <a:pt x="6" y="98"/>
                        <a:pt x="41" y="91"/>
                      </a:cubicBezTo>
                    </a:path>
                  </a:pathLst>
                </a:custGeom>
                <a:solidFill>
                  <a:srgbClr val="100F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73" name="Freeform 79"/>
                <p:cNvSpPr>
                  <a:spLocks/>
                </p:cNvSpPr>
                <p:nvPr/>
              </p:nvSpPr>
              <p:spPr bwMode="auto">
                <a:xfrm>
                  <a:off x="8188326" y="4986338"/>
                  <a:ext cx="103188" cy="238125"/>
                </a:xfrm>
                <a:custGeom>
                  <a:avLst/>
                  <a:gdLst>
                    <a:gd name="T0" fmla="*/ 72 w 135"/>
                    <a:gd name="T1" fmla="*/ 0 h 312"/>
                    <a:gd name="T2" fmla="*/ 75 w 135"/>
                    <a:gd name="T3" fmla="*/ 19 h 312"/>
                    <a:gd name="T4" fmla="*/ 90 w 135"/>
                    <a:gd name="T5" fmla="*/ 68 h 312"/>
                    <a:gd name="T6" fmla="*/ 111 w 135"/>
                    <a:gd name="T7" fmla="*/ 136 h 312"/>
                    <a:gd name="T8" fmla="*/ 130 w 135"/>
                    <a:gd name="T9" fmla="*/ 216 h 312"/>
                    <a:gd name="T10" fmla="*/ 135 w 135"/>
                    <a:gd name="T11" fmla="*/ 259 h 312"/>
                    <a:gd name="T12" fmla="*/ 132 w 135"/>
                    <a:gd name="T13" fmla="*/ 281 h 312"/>
                    <a:gd name="T14" fmla="*/ 128 w 135"/>
                    <a:gd name="T15" fmla="*/ 292 h 312"/>
                    <a:gd name="T16" fmla="*/ 124 w 135"/>
                    <a:gd name="T17" fmla="*/ 298 h 312"/>
                    <a:gd name="T18" fmla="*/ 123 w 135"/>
                    <a:gd name="T19" fmla="*/ 298 h 312"/>
                    <a:gd name="T20" fmla="*/ 122 w 135"/>
                    <a:gd name="T21" fmla="*/ 299 h 312"/>
                    <a:gd name="T22" fmla="*/ 121 w 135"/>
                    <a:gd name="T23" fmla="*/ 300 h 312"/>
                    <a:gd name="T24" fmla="*/ 119 w 135"/>
                    <a:gd name="T25" fmla="*/ 302 h 312"/>
                    <a:gd name="T26" fmla="*/ 115 w 135"/>
                    <a:gd name="T27" fmla="*/ 305 h 312"/>
                    <a:gd name="T28" fmla="*/ 110 w 135"/>
                    <a:gd name="T29" fmla="*/ 308 h 312"/>
                    <a:gd name="T30" fmla="*/ 98 w 135"/>
                    <a:gd name="T31" fmla="*/ 311 h 312"/>
                    <a:gd name="T32" fmla="*/ 78 w 135"/>
                    <a:gd name="T33" fmla="*/ 309 h 312"/>
                    <a:gd name="T34" fmla="*/ 46 w 135"/>
                    <a:gd name="T35" fmla="*/ 293 h 312"/>
                    <a:gd name="T36" fmla="*/ 24 w 135"/>
                    <a:gd name="T37" fmla="*/ 274 h 312"/>
                    <a:gd name="T38" fmla="*/ 10 w 135"/>
                    <a:gd name="T39" fmla="*/ 257 h 312"/>
                    <a:gd name="T40" fmla="*/ 2 w 135"/>
                    <a:gd name="T41" fmla="*/ 244 h 312"/>
                    <a:gd name="T42" fmla="*/ 0 w 135"/>
                    <a:gd name="T43" fmla="*/ 240 h 312"/>
                    <a:gd name="T44" fmla="*/ 12 w 135"/>
                    <a:gd name="T45" fmla="*/ 254 h 312"/>
                    <a:gd name="T46" fmla="*/ 51 w 135"/>
                    <a:gd name="T47" fmla="*/ 285 h 312"/>
                    <a:gd name="T48" fmla="*/ 80 w 135"/>
                    <a:gd name="T49" fmla="*/ 297 h 312"/>
                    <a:gd name="T50" fmla="*/ 96 w 135"/>
                    <a:gd name="T51" fmla="*/ 297 h 312"/>
                    <a:gd name="T52" fmla="*/ 103 w 135"/>
                    <a:gd name="T53" fmla="*/ 295 h 312"/>
                    <a:gd name="T54" fmla="*/ 106 w 135"/>
                    <a:gd name="T55" fmla="*/ 294 h 312"/>
                    <a:gd name="T56" fmla="*/ 110 w 135"/>
                    <a:gd name="T57" fmla="*/ 290 h 312"/>
                    <a:gd name="T58" fmla="*/ 118 w 135"/>
                    <a:gd name="T59" fmla="*/ 259 h 312"/>
                    <a:gd name="T60" fmla="*/ 114 w 135"/>
                    <a:gd name="T61" fmla="*/ 219 h 312"/>
                    <a:gd name="T62" fmla="*/ 97 w 135"/>
                    <a:gd name="T63" fmla="*/ 140 h 312"/>
                    <a:gd name="T64" fmla="*/ 80 w 135"/>
                    <a:gd name="T65" fmla="*/ 70 h 312"/>
                    <a:gd name="T66" fmla="*/ 72 w 135"/>
                    <a:gd name="T67" fmla="*/ 20 h 312"/>
                    <a:gd name="T68" fmla="*/ 72 w 135"/>
                    <a:gd name="T69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5" h="312">
                      <a:moveTo>
                        <a:pt x="72" y="0"/>
                      </a:moveTo>
                      <a:cubicBezTo>
                        <a:pt x="72" y="0"/>
                        <a:pt x="73" y="8"/>
                        <a:pt x="75" y="19"/>
                      </a:cubicBezTo>
                      <a:cubicBezTo>
                        <a:pt x="78" y="31"/>
                        <a:pt x="83" y="48"/>
                        <a:pt x="90" y="68"/>
                      </a:cubicBezTo>
                      <a:cubicBezTo>
                        <a:pt x="95" y="88"/>
                        <a:pt x="103" y="111"/>
                        <a:pt x="111" y="136"/>
                      </a:cubicBezTo>
                      <a:cubicBezTo>
                        <a:pt x="118" y="161"/>
                        <a:pt x="125" y="188"/>
                        <a:pt x="130" y="216"/>
                      </a:cubicBezTo>
                      <a:cubicBezTo>
                        <a:pt x="133" y="230"/>
                        <a:pt x="135" y="245"/>
                        <a:pt x="135" y="259"/>
                      </a:cubicBezTo>
                      <a:cubicBezTo>
                        <a:pt x="135" y="266"/>
                        <a:pt x="134" y="274"/>
                        <a:pt x="132" y="281"/>
                      </a:cubicBezTo>
                      <a:cubicBezTo>
                        <a:pt x="131" y="285"/>
                        <a:pt x="130" y="289"/>
                        <a:pt x="128" y="292"/>
                      </a:cubicBezTo>
                      <a:cubicBezTo>
                        <a:pt x="127" y="294"/>
                        <a:pt x="125" y="296"/>
                        <a:pt x="124" y="298"/>
                      </a:cubicBezTo>
                      <a:lnTo>
                        <a:pt x="123" y="298"/>
                      </a:lnTo>
                      <a:cubicBezTo>
                        <a:pt x="122" y="300"/>
                        <a:pt x="123" y="299"/>
                        <a:pt x="122" y="299"/>
                      </a:cubicBezTo>
                      <a:lnTo>
                        <a:pt x="121" y="300"/>
                      </a:lnTo>
                      <a:lnTo>
                        <a:pt x="119" y="302"/>
                      </a:lnTo>
                      <a:lnTo>
                        <a:pt x="115" y="305"/>
                      </a:lnTo>
                      <a:lnTo>
                        <a:pt x="110" y="308"/>
                      </a:lnTo>
                      <a:cubicBezTo>
                        <a:pt x="106" y="310"/>
                        <a:pt x="102" y="310"/>
                        <a:pt x="98" y="311"/>
                      </a:cubicBezTo>
                      <a:cubicBezTo>
                        <a:pt x="91" y="312"/>
                        <a:pt x="84" y="311"/>
                        <a:pt x="78" y="309"/>
                      </a:cubicBezTo>
                      <a:cubicBezTo>
                        <a:pt x="65" y="305"/>
                        <a:pt x="55" y="299"/>
                        <a:pt x="46" y="293"/>
                      </a:cubicBezTo>
                      <a:cubicBezTo>
                        <a:pt x="37" y="287"/>
                        <a:pt x="30" y="280"/>
                        <a:pt x="24" y="274"/>
                      </a:cubicBezTo>
                      <a:cubicBezTo>
                        <a:pt x="18" y="267"/>
                        <a:pt x="13" y="262"/>
                        <a:pt x="10" y="257"/>
                      </a:cubicBezTo>
                      <a:cubicBezTo>
                        <a:pt x="6" y="252"/>
                        <a:pt x="4" y="247"/>
                        <a:pt x="2" y="244"/>
                      </a:cubicBezTo>
                      <a:cubicBezTo>
                        <a:pt x="1" y="241"/>
                        <a:pt x="0" y="240"/>
                        <a:pt x="0" y="240"/>
                      </a:cubicBezTo>
                      <a:cubicBezTo>
                        <a:pt x="0" y="240"/>
                        <a:pt x="4" y="246"/>
                        <a:pt x="12" y="254"/>
                      </a:cubicBezTo>
                      <a:cubicBezTo>
                        <a:pt x="20" y="263"/>
                        <a:pt x="34" y="275"/>
                        <a:pt x="51" y="285"/>
                      </a:cubicBezTo>
                      <a:cubicBezTo>
                        <a:pt x="60" y="290"/>
                        <a:pt x="70" y="295"/>
                        <a:pt x="80" y="297"/>
                      </a:cubicBezTo>
                      <a:cubicBezTo>
                        <a:pt x="86" y="298"/>
                        <a:pt x="91" y="298"/>
                        <a:pt x="96" y="297"/>
                      </a:cubicBezTo>
                      <a:cubicBezTo>
                        <a:pt x="99" y="296"/>
                        <a:pt x="101" y="296"/>
                        <a:pt x="103" y="295"/>
                      </a:cubicBezTo>
                      <a:lnTo>
                        <a:pt x="106" y="294"/>
                      </a:lnTo>
                      <a:lnTo>
                        <a:pt x="110" y="290"/>
                      </a:lnTo>
                      <a:cubicBezTo>
                        <a:pt x="118" y="285"/>
                        <a:pt x="118" y="272"/>
                        <a:pt x="118" y="259"/>
                      </a:cubicBezTo>
                      <a:cubicBezTo>
                        <a:pt x="118" y="246"/>
                        <a:pt x="116" y="233"/>
                        <a:pt x="114" y="219"/>
                      </a:cubicBezTo>
                      <a:cubicBezTo>
                        <a:pt x="109" y="192"/>
                        <a:pt x="103" y="165"/>
                        <a:pt x="97" y="140"/>
                      </a:cubicBezTo>
                      <a:cubicBezTo>
                        <a:pt x="90" y="114"/>
                        <a:pt x="85" y="91"/>
                        <a:pt x="80" y="70"/>
                      </a:cubicBezTo>
                      <a:cubicBezTo>
                        <a:pt x="76" y="50"/>
                        <a:pt x="74" y="32"/>
                        <a:pt x="72" y="20"/>
                      </a:cubicBezTo>
                      <a:cubicBezTo>
                        <a:pt x="71" y="7"/>
                        <a:pt x="72" y="0"/>
                        <a:pt x="72" y="0"/>
                      </a:cubicBezTo>
                    </a:path>
                  </a:pathLst>
                </a:custGeom>
                <a:solidFill>
                  <a:srgbClr val="F8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74" name="Freeform 80"/>
                <p:cNvSpPr>
                  <a:spLocks/>
                </p:cNvSpPr>
                <p:nvPr/>
              </p:nvSpPr>
              <p:spPr bwMode="auto">
                <a:xfrm>
                  <a:off x="8320088" y="4856163"/>
                  <a:ext cx="71438" cy="39688"/>
                </a:xfrm>
                <a:custGeom>
                  <a:avLst/>
                  <a:gdLst>
                    <a:gd name="T0" fmla="*/ 46 w 94"/>
                    <a:gd name="T1" fmla="*/ 39 h 51"/>
                    <a:gd name="T2" fmla="*/ 4 w 94"/>
                    <a:gd name="T3" fmla="*/ 11 h 51"/>
                    <a:gd name="T4" fmla="*/ 35 w 94"/>
                    <a:gd name="T5" fmla="*/ 8 h 51"/>
                    <a:gd name="T6" fmla="*/ 78 w 94"/>
                    <a:gd name="T7" fmla="*/ 24 h 51"/>
                    <a:gd name="T8" fmla="*/ 83 w 94"/>
                    <a:gd name="T9" fmla="*/ 47 h 51"/>
                    <a:gd name="T10" fmla="*/ 56 w 94"/>
                    <a:gd name="T11" fmla="*/ 43 h 51"/>
                    <a:gd name="T12" fmla="*/ 46 w 94"/>
                    <a:gd name="T13" fmla="*/ 39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4" h="51">
                      <a:moveTo>
                        <a:pt x="46" y="39"/>
                      </a:moveTo>
                      <a:cubicBezTo>
                        <a:pt x="29" y="33"/>
                        <a:pt x="0" y="22"/>
                        <a:pt x="4" y="11"/>
                      </a:cubicBezTo>
                      <a:cubicBezTo>
                        <a:pt x="8" y="0"/>
                        <a:pt x="27" y="7"/>
                        <a:pt x="35" y="8"/>
                      </a:cubicBezTo>
                      <a:cubicBezTo>
                        <a:pt x="50" y="11"/>
                        <a:pt x="66" y="12"/>
                        <a:pt x="78" y="24"/>
                      </a:cubicBezTo>
                      <a:cubicBezTo>
                        <a:pt x="84" y="30"/>
                        <a:pt x="94" y="42"/>
                        <a:pt x="83" y="47"/>
                      </a:cubicBezTo>
                      <a:cubicBezTo>
                        <a:pt x="74" y="51"/>
                        <a:pt x="65" y="47"/>
                        <a:pt x="56" y="43"/>
                      </a:cubicBezTo>
                      <a:cubicBezTo>
                        <a:pt x="54" y="43"/>
                        <a:pt x="51" y="41"/>
                        <a:pt x="46" y="39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75" name="Freeform 81"/>
                <p:cNvSpPr>
                  <a:spLocks/>
                </p:cNvSpPr>
                <p:nvPr/>
              </p:nvSpPr>
              <p:spPr bwMode="auto">
                <a:xfrm>
                  <a:off x="8310563" y="5033963"/>
                  <a:ext cx="50800" cy="74613"/>
                </a:xfrm>
                <a:custGeom>
                  <a:avLst/>
                  <a:gdLst>
                    <a:gd name="T0" fmla="*/ 26 w 67"/>
                    <a:gd name="T1" fmla="*/ 91 h 98"/>
                    <a:gd name="T2" fmla="*/ 11 w 67"/>
                    <a:gd name="T3" fmla="*/ 30 h 98"/>
                    <a:gd name="T4" fmla="*/ 32 w 67"/>
                    <a:gd name="T5" fmla="*/ 4 h 98"/>
                    <a:gd name="T6" fmla="*/ 61 w 67"/>
                    <a:gd name="T7" fmla="*/ 20 h 98"/>
                    <a:gd name="T8" fmla="*/ 26 w 67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98">
                      <a:moveTo>
                        <a:pt x="26" y="91"/>
                      </a:moveTo>
                      <a:cubicBezTo>
                        <a:pt x="0" y="86"/>
                        <a:pt x="4" y="48"/>
                        <a:pt x="11" y="30"/>
                      </a:cubicBezTo>
                      <a:cubicBezTo>
                        <a:pt x="15" y="20"/>
                        <a:pt x="22" y="8"/>
                        <a:pt x="32" y="4"/>
                      </a:cubicBezTo>
                      <a:cubicBezTo>
                        <a:pt x="44" y="0"/>
                        <a:pt x="57" y="9"/>
                        <a:pt x="61" y="20"/>
                      </a:cubicBezTo>
                      <a:cubicBezTo>
                        <a:pt x="67" y="42"/>
                        <a:pt x="61" y="98"/>
                        <a:pt x="26" y="91"/>
                      </a:cubicBezTo>
                      <a:close/>
                    </a:path>
                  </a:pathLst>
                </a:custGeom>
                <a:solidFill>
                  <a:srgbClr val="100F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76" name="Freeform 82"/>
                <p:cNvSpPr>
                  <a:spLocks/>
                </p:cNvSpPr>
                <p:nvPr/>
              </p:nvSpPr>
              <p:spPr bwMode="auto">
                <a:xfrm>
                  <a:off x="8072438" y="5238751"/>
                  <a:ext cx="331788" cy="82550"/>
                </a:xfrm>
                <a:custGeom>
                  <a:avLst/>
                  <a:gdLst>
                    <a:gd name="T0" fmla="*/ 0 w 436"/>
                    <a:gd name="T1" fmla="*/ 0 h 107"/>
                    <a:gd name="T2" fmla="*/ 14 w 436"/>
                    <a:gd name="T3" fmla="*/ 16 h 107"/>
                    <a:gd name="T4" fmla="*/ 32 w 436"/>
                    <a:gd name="T5" fmla="*/ 32 h 107"/>
                    <a:gd name="T6" fmla="*/ 44 w 436"/>
                    <a:gd name="T7" fmla="*/ 41 h 107"/>
                    <a:gd name="T8" fmla="*/ 58 w 436"/>
                    <a:gd name="T9" fmla="*/ 50 h 107"/>
                    <a:gd name="T10" fmla="*/ 91 w 436"/>
                    <a:gd name="T11" fmla="*/ 67 h 107"/>
                    <a:gd name="T12" fmla="*/ 130 w 436"/>
                    <a:gd name="T13" fmla="*/ 80 h 107"/>
                    <a:gd name="T14" fmla="*/ 151 w 436"/>
                    <a:gd name="T15" fmla="*/ 84 h 107"/>
                    <a:gd name="T16" fmla="*/ 173 w 436"/>
                    <a:gd name="T17" fmla="*/ 88 h 107"/>
                    <a:gd name="T18" fmla="*/ 218 w 436"/>
                    <a:gd name="T19" fmla="*/ 90 h 107"/>
                    <a:gd name="T20" fmla="*/ 264 w 436"/>
                    <a:gd name="T21" fmla="*/ 88 h 107"/>
                    <a:gd name="T22" fmla="*/ 286 w 436"/>
                    <a:gd name="T23" fmla="*/ 85 h 107"/>
                    <a:gd name="T24" fmla="*/ 307 w 436"/>
                    <a:gd name="T25" fmla="*/ 80 h 107"/>
                    <a:gd name="T26" fmla="*/ 379 w 436"/>
                    <a:gd name="T27" fmla="*/ 51 h 107"/>
                    <a:gd name="T28" fmla="*/ 393 w 436"/>
                    <a:gd name="T29" fmla="*/ 42 h 107"/>
                    <a:gd name="T30" fmla="*/ 405 w 436"/>
                    <a:gd name="T31" fmla="*/ 33 h 107"/>
                    <a:gd name="T32" fmla="*/ 422 w 436"/>
                    <a:gd name="T33" fmla="*/ 16 h 107"/>
                    <a:gd name="T34" fmla="*/ 436 w 436"/>
                    <a:gd name="T35" fmla="*/ 0 h 107"/>
                    <a:gd name="T36" fmla="*/ 425 w 436"/>
                    <a:gd name="T37" fmla="*/ 18 h 107"/>
                    <a:gd name="T38" fmla="*/ 409 w 436"/>
                    <a:gd name="T39" fmla="*/ 38 h 107"/>
                    <a:gd name="T40" fmla="*/ 385 w 436"/>
                    <a:gd name="T41" fmla="*/ 59 h 107"/>
                    <a:gd name="T42" fmla="*/ 311 w 436"/>
                    <a:gd name="T43" fmla="*/ 95 h 107"/>
                    <a:gd name="T44" fmla="*/ 289 w 436"/>
                    <a:gd name="T45" fmla="*/ 100 h 107"/>
                    <a:gd name="T46" fmla="*/ 266 w 436"/>
                    <a:gd name="T47" fmla="*/ 104 h 107"/>
                    <a:gd name="T48" fmla="*/ 219 w 436"/>
                    <a:gd name="T49" fmla="*/ 107 h 107"/>
                    <a:gd name="T50" fmla="*/ 171 w 436"/>
                    <a:gd name="T51" fmla="*/ 104 h 107"/>
                    <a:gd name="T52" fmla="*/ 148 w 436"/>
                    <a:gd name="T53" fmla="*/ 100 h 107"/>
                    <a:gd name="T54" fmla="*/ 126 w 436"/>
                    <a:gd name="T55" fmla="*/ 94 h 107"/>
                    <a:gd name="T56" fmla="*/ 86 w 436"/>
                    <a:gd name="T57" fmla="*/ 78 h 107"/>
                    <a:gd name="T58" fmla="*/ 53 w 436"/>
                    <a:gd name="T59" fmla="*/ 58 h 107"/>
                    <a:gd name="T60" fmla="*/ 28 w 436"/>
                    <a:gd name="T61" fmla="*/ 37 h 107"/>
                    <a:gd name="T62" fmla="*/ 12 w 436"/>
                    <a:gd name="T63" fmla="*/ 18 h 107"/>
                    <a:gd name="T64" fmla="*/ 0 w 436"/>
                    <a:gd name="T6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36" h="107">
                      <a:moveTo>
                        <a:pt x="0" y="0"/>
                      </a:moveTo>
                      <a:cubicBezTo>
                        <a:pt x="0" y="0"/>
                        <a:pt x="5" y="6"/>
                        <a:pt x="14" y="16"/>
                      </a:cubicBezTo>
                      <a:cubicBezTo>
                        <a:pt x="19" y="21"/>
                        <a:pt x="25" y="26"/>
                        <a:pt x="32" y="32"/>
                      </a:cubicBezTo>
                      <a:cubicBezTo>
                        <a:pt x="36" y="35"/>
                        <a:pt x="40" y="38"/>
                        <a:pt x="44" y="41"/>
                      </a:cubicBezTo>
                      <a:cubicBezTo>
                        <a:pt x="49" y="44"/>
                        <a:pt x="53" y="47"/>
                        <a:pt x="58" y="50"/>
                      </a:cubicBezTo>
                      <a:cubicBezTo>
                        <a:pt x="68" y="56"/>
                        <a:pt x="79" y="62"/>
                        <a:pt x="91" y="67"/>
                      </a:cubicBezTo>
                      <a:cubicBezTo>
                        <a:pt x="103" y="72"/>
                        <a:pt x="116" y="76"/>
                        <a:pt x="130" y="80"/>
                      </a:cubicBezTo>
                      <a:cubicBezTo>
                        <a:pt x="137" y="82"/>
                        <a:pt x="144" y="83"/>
                        <a:pt x="151" y="84"/>
                      </a:cubicBezTo>
                      <a:cubicBezTo>
                        <a:pt x="158" y="86"/>
                        <a:pt x="166" y="87"/>
                        <a:pt x="173" y="88"/>
                      </a:cubicBezTo>
                      <a:cubicBezTo>
                        <a:pt x="188" y="90"/>
                        <a:pt x="204" y="90"/>
                        <a:pt x="218" y="90"/>
                      </a:cubicBezTo>
                      <a:cubicBezTo>
                        <a:pt x="234" y="90"/>
                        <a:pt x="250" y="90"/>
                        <a:pt x="264" y="88"/>
                      </a:cubicBezTo>
                      <a:cubicBezTo>
                        <a:pt x="272" y="87"/>
                        <a:pt x="279" y="86"/>
                        <a:pt x="286" y="85"/>
                      </a:cubicBezTo>
                      <a:cubicBezTo>
                        <a:pt x="293" y="84"/>
                        <a:pt x="300" y="83"/>
                        <a:pt x="307" y="80"/>
                      </a:cubicBezTo>
                      <a:cubicBezTo>
                        <a:pt x="335" y="74"/>
                        <a:pt x="360" y="64"/>
                        <a:pt x="379" y="51"/>
                      </a:cubicBezTo>
                      <a:cubicBezTo>
                        <a:pt x="384" y="48"/>
                        <a:pt x="389" y="45"/>
                        <a:pt x="393" y="42"/>
                      </a:cubicBezTo>
                      <a:cubicBezTo>
                        <a:pt x="397" y="39"/>
                        <a:pt x="401" y="36"/>
                        <a:pt x="405" y="33"/>
                      </a:cubicBezTo>
                      <a:cubicBezTo>
                        <a:pt x="412" y="27"/>
                        <a:pt x="418" y="21"/>
                        <a:pt x="422" y="16"/>
                      </a:cubicBezTo>
                      <a:cubicBezTo>
                        <a:pt x="432" y="6"/>
                        <a:pt x="436" y="0"/>
                        <a:pt x="436" y="0"/>
                      </a:cubicBezTo>
                      <a:cubicBezTo>
                        <a:pt x="436" y="0"/>
                        <a:pt x="433" y="7"/>
                        <a:pt x="425" y="18"/>
                      </a:cubicBezTo>
                      <a:cubicBezTo>
                        <a:pt x="421" y="24"/>
                        <a:pt x="416" y="31"/>
                        <a:pt x="409" y="38"/>
                      </a:cubicBezTo>
                      <a:cubicBezTo>
                        <a:pt x="402" y="45"/>
                        <a:pt x="394" y="52"/>
                        <a:pt x="385" y="59"/>
                      </a:cubicBezTo>
                      <a:cubicBezTo>
                        <a:pt x="365" y="73"/>
                        <a:pt x="340" y="86"/>
                        <a:pt x="311" y="95"/>
                      </a:cubicBezTo>
                      <a:cubicBezTo>
                        <a:pt x="304" y="97"/>
                        <a:pt x="297" y="99"/>
                        <a:pt x="289" y="100"/>
                      </a:cubicBezTo>
                      <a:cubicBezTo>
                        <a:pt x="281" y="102"/>
                        <a:pt x="274" y="103"/>
                        <a:pt x="266" y="104"/>
                      </a:cubicBezTo>
                      <a:cubicBezTo>
                        <a:pt x="250" y="106"/>
                        <a:pt x="234" y="106"/>
                        <a:pt x="219" y="107"/>
                      </a:cubicBezTo>
                      <a:cubicBezTo>
                        <a:pt x="202" y="106"/>
                        <a:pt x="187" y="106"/>
                        <a:pt x="171" y="104"/>
                      </a:cubicBezTo>
                      <a:cubicBezTo>
                        <a:pt x="163" y="103"/>
                        <a:pt x="156" y="101"/>
                        <a:pt x="148" y="100"/>
                      </a:cubicBezTo>
                      <a:cubicBezTo>
                        <a:pt x="141" y="98"/>
                        <a:pt x="133" y="96"/>
                        <a:pt x="126" y="94"/>
                      </a:cubicBezTo>
                      <a:cubicBezTo>
                        <a:pt x="112" y="90"/>
                        <a:pt x="98" y="84"/>
                        <a:pt x="86" y="78"/>
                      </a:cubicBezTo>
                      <a:cubicBezTo>
                        <a:pt x="74" y="72"/>
                        <a:pt x="62" y="65"/>
                        <a:pt x="53" y="58"/>
                      </a:cubicBezTo>
                      <a:cubicBezTo>
                        <a:pt x="43" y="51"/>
                        <a:pt x="35" y="44"/>
                        <a:pt x="28" y="37"/>
                      </a:cubicBezTo>
                      <a:cubicBezTo>
                        <a:pt x="21" y="30"/>
                        <a:pt x="16" y="23"/>
                        <a:pt x="12" y="18"/>
                      </a:cubicBezTo>
                      <a:cubicBezTo>
                        <a:pt x="3" y="7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8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77" name="Freeform 83"/>
                <p:cNvSpPr>
                  <a:spLocks/>
                </p:cNvSpPr>
                <p:nvPr/>
              </p:nvSpPr>
              <p:spPr bwMode="auto">
                <a:xfrm>
                  <a:off x="7769226" y="5165726"/>
                  <a:ext cx="69850" cy="107950"/>
                </a:xfrm>
                <a:custGeom>
                  <a:avLst/>
                  <a:gdLst>
                    <a:gd name="T0" fmla="*/ 87 w 91"/>
                    <a:gd name="T1" fmla="*/ 90 h 142"/>
                    <a:gd name="T2" fmla="*/ 13 w 91"/>
                    <a:gd name="T3" fmla="*/ 21 h 142"/>
                    <a:gd name="T4" fmla="*/ 1 w 91"/>
                    <a:gd name="T5" fmla="*/ 53 h 142"/>
                    <a:gd name="T6" fmla="*/ 46 w 91"/>
                    <a:gd name="T7" fmla="*/ 132 h 142"/>
                    <a:gd name="T8" fmla="*/ 87 w 91"/>
                    <a:gd name="T9" fmla="*/ 9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142">
                      <a:moveTo>
                        <a:pt x="87" y="90"/>
                      </a:moveTo>
                      <a:cubicBezTo>
                        <a:pt x="82" y="50"/>
                        <a:pt x="48" y="0"/>
                        <a:pt x="13" y="21"/>
                      </a:cubicBezTo>
                      <a:cubicBezTo>
                        <a:pt x="3" y="27"/>
                        <a:pt x="2" y="43"/>
                        <a:pt x="1" y="53"/>
                      </a:cubicBezTo>
                      <a:cubicBezTo>
                        <a:pt x="0" y="83"/>
                        <a:pt x="14" y="123"/>
                        <a:pt x="46" y="132"/>
                      </a:cubicBezTo>
                      <a:cubicBezTo>
                        <a:pt x="81" y="142"/>
                        <a:pt x="91" y="118"/>
                        <a:pt x="87" y="90"/>
                      </a:cubicBezTo>
                      <a:close/>
                    </a:path>
                  </a:pathLst>
                </a:custGeom>
                <a:solidFill>
                  <a:srgbClr val="FABE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78" name="Freeform 84"/>
                <p:cNvSpPr>
                  <a:spLocks/>
                </p:cNvSpPr>
                <p:nvPr/>
              </p:nvSpPr>
              <p:spPr bwMode="auto">
                <a:xfrm>
                  <a:off x="8624888" y="5165726"/>
                  <a:ext cx="69850" cy="107950"/>
                </a:xfrm>
                <a:custGeom>
                  <a:avLst/>
                  <a:gdLst>
                    <a:gd name="T0" fmla="*/ 4 w 91"/>
                    <a:gd name="T1" fmla="*/ 90 h 142"/>
                    <a:gd name="T2" fmla="*/ 78 w 91"/>
                    <a:gd name="T3" fmla="*/ 21 h 142"/>
                    <a:gd name="T4" fmla="*/ 90 w 91"/>
                    <a:gd name="T5" fmla="*/ 53 h 142"/>
                    <a:gd name="T6" fmla="*/ 45 w 91"/>
                    <a:gd name="T7" fmla="*/ 132 h 142"/>
                    <a:gd name="T8" fmla="*/ 4 w 91"/>
                    <a:gd name="T9" fmla="*/ 9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142">
                      <a:moveTo>
                        <a:pt x="4" y="90"/>
                      </a:moveTo>
                      <a:cubicBezTo>
                        <a:pt x="9" y="50"/>
                        <a:pt x="43" y="0"/>
                        <a:pt x="78" y="21"/>
                      </a:cubicBezTo>
                      <a:cubicBezTo>
                        <a:pt x="88" y="27"/>
                        <a:pt x="89" y="43"/>
                        <a:pt x="90" y="53"/>
                      </a:cubicBezTo>
                      <a:cubicBezTo>
                        <a:pt x="91" y="83"/>
                        <a:pt x="77" y="123"/>
                        <a:pt x="45" y="132"/>
                      </a:cubicBezTo>
                      <a:cubicBezTo>
                        <a:pt x="10" y="142"/>
                        <a:pt x="0" y="118"/>
                        <a:pt x="4" y="90"/>
                      </a:cubicBezTo>
                      <a:close/>
                    </a:path>
                  </a:pathLst>
                </a:custGeom>
                <a:solidFill>
                  <a:srgbClr val="FABE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79" name="Freeform 85"/>
                <p:cNvSpPr>
                  <a:spLocks/>
                </p:cNvSpPr>
                <p:nvPr/>
              </p:nvSpPr>
              <p:spPr bwMode="auto">
                <a:xfrm>
                  <a:off x="7964488" y="5583238"/>
                  <a:ext cx="534988" cy="328613"/>
                </a:xfrm>
                <a:custGeom>
                  <a:avLst/>
                  <a:gdLst>
                    <a:gd name="T0" fmla="*/ 699 w 703"/>
                    <a:gd name="T1" fmla="*/ 290 h 430"/>
                    <a:gd name="T2" fmla="*/ 660 w 703"/>
                    <a:gd name="T3" fmla="*/ 127 h 430"/>
                    <a:gd name="T4" fmla="*/ 501 w 703"/>
                    <a:gd name="T5" fmla="*/ 0 h 430"/>
                    <a:gd name="T6" fmla="*/ 351 w 703"/>
                    <a:gd name="T7" fmla="*/ 79 h 430"/>
                    <a:gd name="T8" fmla="*/ 200 w 703"/>
                    <a:gd name="T9" fmla="*/ 0 h 430"/>
                    <a:gd name="T10" fmla="*/ 41 w 703"/>
                    <a:gd name="T11" fmla="*/ 127 h 430"/>
                    <a:gd name="T12" fmla="*/ 2 w 703"/>
                    <a:gd name="T13" fmla="*/ 290 h 430"/>
                    <a:gd name="T14" fmla="*/ 7 w 703"/>
                    <a:gd name="T15" fmla="*/ 421 h 430"/>
                    <a:gd name="T16" fmla="*/ 151 w 703"/>
                    <a:gd name="T17" fmla="*/ 426 h 430"/>
                    <a:gd name="T18" fmla="*/ 419 w 703"/>
                    <a:gd name="T19" fmla="*/ 427 h 430"/>
                    <a:gd name="T20" fmla="*/ 552 w 703"/>
                    <a:gd name="T21" fmla="*/ 426 h 430"/>
                    <a:gd name="T22" fmla="*/ 699 w 703"/>
                    <a:gd name="T23" fmla="*/ 417 h 430"/>
                    <a:gd name="T24" fmla="*/ 699 w 703"/>
                    <a:gd name="T25" fmla="*/ 29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3" h="430">
                      <a:moveTo>
                        <a:pt x="699" y="290"/>
                      </a:moveTo>
                      <a:cubicBezTo>
                        <a:pt x="695" y="227"/>
                        <a:pt x="684" y="162"/>
                        <a:pt x="660" y="127"/>
                      </a:cubicBezTo>
                      <a:cubicBezTo>
                        <a:pt x="620" y="71"/>
                        <a:pt x="588" y="31"/>
                        <a:pt x="501" y="0"/>
                      </a:cubicBezTo>
                      <a:cubicBezTo>
                        <a:pt x="467" y="58"/>
                        <a:pt x="382" y="79"/>
                        <a:pt x="351" y="79"/>
                      </a:cubicBezTo>
                      <a:cubicBezTo>
                        <a:pt x="292" y="79"/>
                        <a:pt x="219" y="36"/>
                        <a:pt x="200" y="0"/>
                      </a:cubicBezTo>
                      <a:cubicBezTo>
                        <a:pt x="113" y="31"/>
                        <a:pt x="81" y="71"/>
                        <a:pt x="41" y="127"/>
                      </a:cubicBezTo>
                      <a:cubicBezTo>
                        <a:pt x="17" y="162"/>
                        <a:pt x="6" y="227"/>
                        <a:pt x="2" y="290"/>
                      </a:cubicBezTo>
                      <a:cubicBezTo>
                        <a:pt x="0" y="336"/>
                        <a:pt x="3" y="390"/>
                        <a:pt x="7" y="421"/>
                      </a:cubicBezTo>
                      <a:cubicBezTo>
                        <a:pt x="8" y="430"/>
                        <a:pt x="74" y="426"/>
                        <a:pt x="151" y="426"/>
                      </a:cubicBezTo>
                      <a:cubicBezTo>
                        <a:pt x="198" y="426"/>
                        <a:pt x="419" y="427"/>
                        <a:pt x="419" y="427"/>
                      </a:cubicBezTo>
                      <a:cubicBezTo>
                        <a:pt x="455" y="427"/>
                        <a:pt x="471" y="426"/>
                        <a:pt x="552" y="426"/>
                      </a:cubicBezTo>
                      <a:cubicBezTo>
                        <a:pt x="628" y="426"/>
                        <a:pt x="698" y="427"/>
                        <a:pt x="699" y="417"/>
                      </a:cubicBezTo>
                      <a:cubicBezTo>
                        <a:pt x="703" y="387"/>
                        <a:pt x="701" y="336"/>
                        <a:pt x="699" y="290"/>
                      </a:cubicBezTo>
                      <a:close/>
                    </a:path>
                  </a:pathLst>
                </a:custGeom>
                <a:solidFill>
                  <a:srgbClr val="C429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80" name="Freeform 86"/>
                <p:cNvSpPr>
                  <a:spLocks/>
                </p:cNvSpPr>
                <p:nvPr/>
              </p:nvSpPr>
              <p:spPr bwMode="auto">
                <a:xfrm>
                  <a:off x="8135938" y="5576888"/>
                  <a:ext cx="185738" cy="333375"/>
                </a:xfrm>
                <a:custGeom>
                  <a:avLst/>
                  <a:gdLst>
                    <a:gd name="T0" fmla="*/ 117 w 117"/>
                    <a:gd name="T1" fmla="*/ 210 h 210"/>
                    <a:gd name="T2" fmla="*/ 0 w 117"/>
                    <a:gd name="T3" fmla="*/ 210 h 210"/>
                    <a:gd name="T4" fmla="*/ 1 w 117"/>
                    <a:gd name="T5" fmla="*/ 2 h 210"/>
                    <a:gd name="T6" fmla="*/ 117 w 117"/>
                    <a:gd name="T7" fmla="*/ 0 h 210"/>
                    <a:gd name="T8" fmla="*/ 117 w 117"/>
                    <a:gd name="T9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" h="210">
                      <a:moveTo>
                        <a:pt x="117" y="210"/>
                      </a:moveTo>
                      <a:lnTo>
                        <a:pt x="0" y="210"/>
                      </a:lnTo>
                      <a:lnTo>
                        <a:pt x="1" y="2"/>
                      </a:lnTo>
                      <a:lnTo>
                        <a:pt x="117" y="0"/>
                      </a:lnTo>
                      <a:lnTo>
                        <a:pt x="117" y="210"/>
                      </a:lnTo>
                      <a:close/>
                    </a:path>
                  </a:pathLst>
                </a:custGeom>
                <a:solidFill>
                  <a:srgbClr val="FBFB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81" name="Freeform 87"/>
                <p:cNvSpPr>
                  <a:spLocks/>
                </p:cNvSpPr>
                <p:nvPr/>
              </p:nvSpPr>
              <p:spPr bwMode="auto">
                <a:xfrm>
                  <a:off x="7964488" y="5813426"/>
                  <a:ext cx="173038" cy="96838"/>
                </a:xfrm>
                <a:custGeom>
                  <a:avLst/>
                  <a:gdLst>
                    <a:gd name="T0" fmla="*/ 0 w 109"/>
                    <a:gd name="T1" fmla="*/ 0 h 61"/>
                    <a:gd name="T2" fmla="*/ 0 w 109"/>
                    <a:gd name="T3" fmla="*/ 60 h 61"/>
                    <a:gd name="T4" fmla="*/ 109 w 109"/>
                    <a:gd name="T5" fmla="*/ 61 h 61"/>
                    <a:gd name="T6" fmla="*/ 109 w 109"/>
                    <a:gd name="T7" fmla="*/ 17 h 61"/>
                    <a:gd name="T8" fmla="*/ 0 w 109"/>
                    <a:gd name="T9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9" h="61">
                      <a:moveTo>
                        <a:pt x="0" y="0"/>
                      </a:moveTo>
                      <a:lnTo>
                        <a:pt x="0" y="60"/>
                      </a:lnTo>
                      <a:lnTo>
                        <a:pt x="109" y="61"/>
                      </a:lnTo>
                      <a:lnTo>
                        <a:pt x="109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D95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82" name="Freeform 88"/>
                <p:cNvSpPr>
                  <a:spLocks/>
                </p:cNvSpPr>
                <p:nvPr/>
              </p:nvSpPr>
              <p:spPr bwMode="auto">
                <a:xfrm>
                  <a:off x="7964488" y="5726113"/>
                  <a:ext cx="173038" cy="120650"/>
                </a:xfrm>
                <a:custGeom>
                  <a:avLst/>
                  <a:gdLst>
                    <a:gd name="T0" fmla="*/ 16 w 226"/>
                    <a:gd name="T1" fmla="*/ 0 h 158"/>
                    <a:gd name="T2" fmla="*/ 226 w 226"/>
                    <a:gd name="T3" fmla="*/ 42 h 158"/>
                    <a:gd name="T4" fmla="*/ 226 w 226"/>
                    <a:gd name="T5" fmla="*/ 151 h 158"/>
                    <a:gd name="T6" fmla="*/ 0 w 226"/>
                    <a:gd name="T7" fmla="*/ 115 h 158"/>
                    <a:gd name="T8" fmla="*/ 16 w 226"/>
                    <a:gd name="T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158">
                      <a:moveTo>
                        <a:pt x="16" y="0"/>
                      </a:moveTo>
                      <a:cubicBezTo>
                        <a:pt x="16" y="0"/>
                        <a:pt x="58" y="35"/>
                        <a:pt x="226" y="42"/>
                      </a:cubicBezTo>
                      <a:lnTo>
                        <a:pt x="226" y="151"/>
                      </a:lnTo>
                      <a:cubicBezTo>
                        <a:pt x="226" y="151"/>
                        <a:pt x="81" y="158"/>
                        <a:pt x="0" y="115"/>
                      </a:cubicBezTo>
                      <a:cubicBezTo>
                        <a:pt x="0" y="115"/>
                        <a:pt x="5" y="33"/>
                        <a:pt x="16" y="0"/>
                      </a:cubicBezTo>
                      <a:close/>
                    </a:path>
                  </a:pathLst>
                </a:custGeom>
                <a:solidFill>
                  <a:srgbClr val="E6F5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83" name="Freeform 89"/>
                <p:cNvSpPr>
                  <a:spLocks/>
                </p:cNvSpPr>
                <p:nvPr/>
              </p:nvSpPr>
              <p:spPr bwMode="auto">
                <a:xfrm>
                  <a:off x="7948613" y="5672138"/>
                  <a:ext cx="90488" cy="238125"/>
                </a:xfrm>
                <a:custGeom>
                  <a:avLst/>
                  <a:gdLst>
                    <a:gd name="T0" fmla="*/ 69 w 118"/>
                    <a:gd name="T1" fmla="*/ 0 h 311"/>
                    <a:gd name="T2" fmla="*/ 116 w 118"/>
                    <a:gd name="T3" fmla="*/ 311 h 311"/>
                    <a:gd name="T4" fmla="*/ 21 w 118"/>
                    <a:gd name="T5" fmla="*/ 310 h 311"/>
                    <a:gd name="T6" fmla="*/ 69 w 118"/>
                    <a:gd name="T7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8" h="311">
                      <a:moveTo>
                        <a:pt x="69" y="0"/>
                      </a:moveTo>
                      <a:cubicBezTo>
                        <a:pt x="69" y="0"/>
                        <a:pt x="118" y="53"/>
                        <a:pt x="116" y="311"/>
                      </a:cubicBezTo>
                      <a:lnTo>
                        <a:pt x="21" y="310"/>
                      </a:lnTo>
                      <a:cubicBezTo>
                        <a:pt x="21" y="310"/>
                        <a:pt x="0" y="85"/>
                        <a:pt x="69" y="0"/>
                      </a:cubicBezTo>
                    </a:path>
                  </a:pathLst>
                </a:custGeom>
                <a:solidFill>
                  <a:srgbClr val="7D95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84" name="Freeform 90"/>
                <p:cNvSpPr>
                  <a:spLocks/>
                </p:cNvSpPr>
                <p:nvPr/>
              </p:nvSpPr>
              <p:spPr bwMode="auto">
                <a:xfrm>
                  <a:off x="8321676" y="5813426"/>
                  <a:ext cx="174625" cy="95250"/>
                </a:xfrm>
                <a:custGeom>
                  <a:avLst/>
                  <a:gdLst>
                    <a:gd name="T0" fmla="*/ 110 w 110"/>
                    <a:gd name="T1" fmla="*/ 0 h 60"/>
                    <a:gd name="T2" fmla="*/ 110 w 110"/>
                    <a:gd name="T3" fmla="*/ 60 h 60"/>
                    <a:gd name="T4" fmla="*/ 0 w 110"/>
                    <a:gd name="T5" fmla="*/ 60 h 60"/>
                    <a:gd name="T6" fmla="*/ 0 w 110"/>
                    <a:gd name="T7" fmla="*/ 16 h 60"/>
                    <a:gd name="T8" fmla="*/ 110 w 110"/>
                    <a:gd name="T9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" h="60">
                      <a:moveTo>
                        <a:pt x="110" y="0"/>
                      </a:moveTo>
                      <a:lnTo>
                        <a:pt x="110" y="60"/>
                      </a:lnTo>
                      <a:lnTo>
                        <a:pt x="0" y="60"/>
                      </a:lnTo>
                      <a:lnTo>
                        <a:pt x="0" y="16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rgbClr val="7D95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85" name="Freeform 91"/>
                <p:cNvSpPr>
                  <a:spLocks/>
                </p:cNvSpPr>
                <p:nvPr/>
              </p:nvSpPr>
              <p:spPr bwMode="auto">
                <a:xfrm>
                  <a:off x="8321676" y="5726113"/>
                  <a:ext cx="174625" cy="120650"/>
                </a:xfrm>
                <a:custGeom>
                  <a:avLst/>
                  <a:gdLst>
                    <a:gd name="T0" fmla="*/ 213 w 228"/>
                    <a:gd name="T1" fmla="*/ 0 h 158"/>
                    <a:gd name="T2" fmla="*/ 0 w 228"/>
                    <a:gd name="T3" fmla="*/ 41 h 158"/>
                    <a:gd name="T4" fmla="*/ 0 w 228"/>
                    <a:gd name="T5" fmla="*/ 151 h 158"/>
                    <a:gd name="T6" fmla="*/ 228 w 228"/>
                    <a:gd name="T7" fmla="*/ 115 h 158"/>
                    <a:gd name="T8" fmla="*/ 213 w 228"/>
                    <a:gd name="T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8" h="158">
                      <a:moveTo>
                        <a:pt x="213" y="0"/>
                      </a:moveTo>
                      <a:cubicBezTo>
                        <a:pt x="213" y="0"/>
                        <a:pt x="168" y="34"/>
                        <a:pt x="0" y="41"/>
                      </a:cubicBezTo>
                      <a:lnTo>
                        <a:pt x="0" y="151"/>
                      </a:lnTo>
                      <a:cubicBezTo>
                        <a:pt x="0" y="151"/>
                        <a:pt x="148" y="158"/>
                        <a:pt x="228" y="115"/>
                      </a:cubicBezTo>
                      <a:cubicBezTo>
                        <a:pt x="228" y="115"/>
                        <a:pt x="223" y="33"/>
                        <a:pt x="213" y="0"/>
                      </a:cubicBezTo>
                      <a:close/>
                    </a:path>
                  </a:pathLst>
                </a:custGeom>
                <a:solidFill>
                  <a:srgbClr val="E6F5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86" name="Freeform 92"/>
                <p:cNvSpPr>
                  <a:spLocks/>
                </p:cNvSpPr>
                <p:nvPr/>
              </p:nvSpPr>
              <p:spPr bwMode="auto">
                <a:xfrm>
                  <a:off x="8424863" y="5667376"/>
                  <a:ext cx="87313" cy="241300"/>
                </a:xfrm>
                <a:custGeom>
                  <a:avLst/>
                  <a:gdLst>
                    <a:gd name="T0" fmla="*/ 43 w 114"/>
                    <a:gd name="T1" fmla="*/ 0 h 316"/>
                    <a:gd name="T2" fmla="*/ 2 w 114"/>
                    <a:gd name="T3" fmla="*/ 315 h 316"/>
                    <a:gd name="T4" fmla="*/ 95 w 114"/>
                    <a:gd name="T5" fmla="*/ 316 h 316"/>
                    <a:gd name="T6" fmla="*/ 43 w 114"/>
                    <a:gd name="T7" fmla="*/ 0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316">
                      <a:moveTo>
                        <a:pt x="43" y="0"/>
                      </a:moveTo>
                      <a:cubicBezTo>
                        <a:pt x="43" y="0"/>
                        <a:pt x="0" y="57"/>
                        <a:pt x="2" y="315"/>
                      </a:cubicBezTo>
                      <a:lnTo>
                        <a:pt x="95" y="316"/>
                      </a:lnTo>
                      <a:cubicBezTo>
                        <a:pt x="95" y="316"/>
                        <a:pt x="114" y="76"/>
                        <a:pt x="43" y="0"/>
                      </a:cubicBezTo>
                    </a:path>
                  </a:pathLst>
                </a:custGeom>
                <a:solidFill>
                  <a:srgbClr val="7D95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87" name="Oval 93"/>
                <p:cNvSpPr>
                  <a:spLocks noChangeArrowheads="1"/>
                </p:cNvSpPr>
                <p:nvPr/>
              </p:nvSpPr>
              <p:spPr bwMode="auto">
                <a:xfrm>
                  <a:off x="8375651" y="5781676"/>
                  <a:ext cx="23813" cy="25400"/>
                </a:xfrm>
                <a:prstGeom prst="ellipse">
                  <a:avLst/>
                </a:prstGeom>
                <a:solidFill>
                  <a:srgbClr val="2F38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88" name="Freeform 94"/>
                <p:cNvSpPr>
                  <a:spLocks/>
                </p:cNvSpPr>
                <p:nvPr/>
              </p:nvSpPr>
              <p:spPr bwMode="auto">
                <a:xfrm>
                  <a:off x="8132763" y="5594351"/>
                  <a:ext cx="200025" cy="42863"/>
                </a:xfrm>
                <a:custGeom>
                  <a:avLst/>
                  <a:gdLst>
                    <a:gd name="T0" fmla="*/ 130 w 263"/>
                    <a:gd name="T1" fmla="*/ 56 h 56"/>
                    <a:gd name="T2" fmla="*/ 0 w 263"/>
                    <a:gd name="T3" fmla="*/ 11 h 56"/>
                    <a:gd name="T4" fmla="*/ 13 w 263"/>
                    <a:gd name="T5" fmla="*/ 1 h 56"/>
                    <a:gd name="T6" fmla="*/ 130 w 263"/>
                    <a:gd name="T7" fmla="*/ 40 h 56"/>
                    <a:gd name="T8" fmla="*/ 252 w 263"/>
                    <a:gd name="T9" fmla="*/ 0 h 56"/>
                    <a:gd name="T10" fmla="*/ 263 w 263"/>
                    <a:gd name="T11" fmla="*/ 12 h 56"/>
                    <a:gd name="T12" fmla="*/ 130 w 263"/>
                    <a:gd name="T13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3" h="56">
                      <a:moveTo>
                        <a:pt x="130" y="56"/>
                      </a:moveTo>
                      <a:cubicBezTo>
                        <a:pt x="37" y="56"/>
                        <a:pt x="1" y="13"/>
                        <a:pt x="0" y="11"/>
                      </a:cubicBezTo>
                      <a:lnTo>
                        <a:pt x="13" y="1"/>
                      </a:lnTo>
                      <a:cubicBezTo>
                        <a:pt x="13" y="1"/>
                        <a:pt x="45" y="40"/>
                        <a:pt x="130" y="40"/>
                      </a:cubicBezTo>
                      <a:cubicBezTo>
                        <a:pt x="207" y="40"/>
                        <a:pt x="251" y="0"/>
                        <a:pt x="252" y="0"/>
                      </a:cubicBezTo>
                      <a:lnTo>
                        <a:pt x="263" y="12"/>
                      </a:lnTo>
                      <a:cubicBezTo>
                        <a:pt x="261" y="14"/>
                        <a:pt x="214" y="56"/>
                        <a:pt x="130" y="56"/>
                      </a:cubicBezTo>
                    </a:path>
                  </a:pathLst>
                </a:custGeom>
                <a:solidFill>
                  <a:srgbClr val="4856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89" name="Freeform 95"/>
                <p:cNvSpPr>
                  <a:spLocks/>
                </p:cNvSpPr>
                <p:nvPr/>
              </p:nvSpPr>
              <p:spPr bwMode="auto">
                <a:xfrm>
                  <a:off x="8061326" y="5503863"/>
                  <a:ext cx="119063" cy="236538"/>
                </a:xfrm>
                <a:custGeom>
                  <a:avLst/>
                  <a:gdLst>
                    <a:gd name="T0" fmla="*/ 156 w 156"/>
                    <a:gd name="T1" fmla="*/ 2 h 310"/>
                    <a:gd name="T2" fmla="*/ 58 w 156"/>
                    <a:gd name="T3" fmla="*/ 33 h 310"/>
                    <a:gd name="T4" fmla="*/ 3 w 156"/>
                    <a:gd name="T5" fmla="*/ 155 h 310"/>
                    <a:gd name="T6" fmla="*/ 67 w 156"/>
                    <a:gd name="T7" fmla="*/ 138 h 310"/>
                    <a:gd name="T8" fmla="*/ 100 w 156"/>
                    <a:gd name="T9" fmla="*/ 310 h 310"/>
                    <a:gd name="T10" fmla="*/ 107 w 156"/>
                    <a:gd name="T11" fmla="*/ 126 h 310"/>
                    <a:gd name="T12" fmla="*/ 153 w 156"/>
                    <a:gd name="T13" fmla="*/ 85 h 310"/>
                    <a:gd name="T14" fmla="*/ 156 w 156"/>
                    <a:gd name="T15" fmla="*/ 2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6" h="310">
                      <a:moveTo>
                        <a:pt x="156" y="2"/>
                      </a:moveTo>
                      <a:cubicBezTo>
                        <a:pt x="115" y="0"/>
                        <a:pt x="76" y="24"/>
                        <a:pt x="58" y="33"/>
                      </a:cubicBezTo>
                      <a:cubicBezTo>
                        <a:pt x="48" y="60"/>
                        <a:pt x="6" y="125"/>
                        <a:pt x="3" y="155"/>
                      </a:cubicBezTo>
                      <a:cubicBezTo>
                        <a:pt x="0" y="201"/>
                        <a:pt x="56" y="163"/>
                        <a:pt x="67" y="138"/>
                      </a:cubicBezTo>
                      <a:cubicBezTo>
                        <a:pt x="81" y="203"/>
                        <a:pt x="87" y="245"/>
                        <a:pt x="100" y="310"/>
                      </a:cubicBezTo>
                      <a:cubicBezTo>
                        <a:pt x="100" y="156"/>
                        <a:pt x="101" y="201"/>
                        <a:pt x="107" y="126"/>
                      </a:cubicBezTo>
                      <a:cubicBezTo>
                        <a:pt x="116" y="106"/>
                        <a:pt x="132" y="91"/>
                        <a:pt x="153" y="85"/>
                      </a:cubicBezTo>
                      <a:lnTo>
                        <a:pt x="156" y="2"/>
                      </a:lnTo>
                      <a:close/>
                    </a:path>
                  </a:pathLst>
                </a:custGeom>
                <a:solidFill>
                  <a:srgbClr val="7D95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90" name="Freeform 96"/>
                <p:cNvSpPr>
                  <a:spLocks/>
                </p:cNvSpPr>
                <p:nvPr/>
              </p:nvSpPr>
              <p:spPr bwMode="auto">
                <a:xfrm>
                  <a:off x="8281988" y="5503863"/>
                  <a:ext cx="120650" cy="234950"/>
                </a:xfrm>
                <a:custGeom>
                  <a:avLst/>
                  <a:gdLst>
                    <a:gd name="T0" fmla="*/ 0 w 157"/>
                    <a:gd name="T1" fmla="*/ 2 h 308"/>
                    <a:gd name="T2" fmla="*/ 102 w 157"/>
                    <a:gd name="T3" fmla="*/ 33 h 308"/>
                    <a:gd name="T4" fmla="*/ 154 w 157"/>
                    <a:gd name="T5" fmla="*/ 147 h 308"/>
                    <a:gd name="T6" fmla="*/ 92 w 157"/>
                    <a:gd name="T7" fmla="*/ 139 h 308"/>
                    <a:gd name="T8" fmla="*/ 52 w 157"/>
                    <a:gd name="T9" fmla="*/ 308 h 308"/>
                    <a:gd name="T10" fmla="*/ 48 w 157"/>
                    <a:gd name="T11" fmla="*/ 123 h 308"/>
                    <a:gd name="T12" fmla="*/ 3 w 157"/>
                    <a:gd name="T13" fmla="*/ 85 h 308"/>
                    <a:gd name="T14" fmla="*/ 0 w 157"/>
                    <a:gd name="T15" fmla="*/ 2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7" h="308">
                      <a:moveTo>
                        <a:pt x="0" y="2"/>
                      </a:moveTo>
                      <a:cubicBezTo>
                        <a:pt x="41" y="0"/>
                        <a:pt x="84" y="24"/>
                        <a:pt x="102" y="33"/>
                      </a:cubicBezTo>
                      <a:cubicBezTo>
                        <a:pt x="112" y="60"/>
                        <a:pt x="151" y="116"/>
                        <a:pt x="154" y="147"/>
                      </a:cubicBezTo>
                      <a:cubicBezTo>
                        <a:pt x="157" y="192"/>
                        <a:pt x="103" y="164"/>
                        <a:pt x="92" y="139"/>
                      </a:cubicBezTo>
                      <a:cubicBezTo>
                        <a:pt x="79" y="204"/>
                        <a:pt x="65" y="244"/>
                        <a:pt x="52" y="308"/>
                      </a:cubicBezTo>
                      <a:cubicBezTo>
                        <a:pt x="52" y="155"/>
                        <a:pt x="54" y="198"/>
                        <a:pt x="48" y="123"/>
                      </a:cubicBezTo>
                      <a:cubicBezTo>
                        <a:pt x="39" y="104"/>
                        <a:pt x="24" y="91"/>
                        <a:pt x="3" y="85"/>
                      </a:cubicBezTo>
                      <a:lnTo>
                        <a:pt x="0" y="2"/>
                      </a:lnTo>
                    </a:path>
                  </a:pathLst>
                </a:custGeom>
                <a:solidFill>
                  <a:srgbClr val="7D95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  <p:sp>
            <p:nvSpPr>
              <p:cNvPr id="369" name="Freeform 100"/>
              <p:cNvSpPr>
                <a:spLocks/>
              </p:cNvSpPr>
              <p:nvPr/>
            </p:nvSpPr>
            <p:spPr bwMode="auto">
              <a:xfrm>
                <a:off x="7541332" y="-515711"/>
                <a:ext cx="966788" cy="735013"/>
              </a:xfrm>
              <a:custGeom>
                <a:avLst/>
                <a:gdLst>
                  <a:gd name="T0" fmla="*/ 245 w 1269"/>
                  <a:gd name="T1" fmla="*/ 161 h 965"/>
                  <a:gd name="T2" fmla="*/ 532 w 1269"/>
                  <a:gd name="T3" fmla="*/ 45 h 965"/>
                  <a:gd name="T4" fmla="*/ 935 w 1269"/>
                  <a:gd name="T5" fmla="*/ 0 h 965"/>
                  <a:gd name="T6" fmla="*/ 893 w 1269"/>
                  <a:gd name="T7" fmla="*/ 102 h 965"/>
                  <a:gd name="T8" fmla="*/ 1007 w 1269"/>
                  <a:gd name="T9" fmla="*/ 14 h 965"/>
                  <a:gd name="T10" fmla="*/ 994 w 1269"/>
                  <a:gd name="T11" fmla="*/ 108 h 965"/>
                  <a:gd name="T12" fmla="*/ 1057 w 1269"/>
                  <a:gd name="T13" fmla="*/ 63 h 965"/>
                  <a:gd name="T14" fmla="*/ 1133 w 1269"/>
                  <a:gd name="T15" fmla="*/ 228 h 965"/>
                  <a:gd name="T16" fmla="*/ 1238 w 1269"/>
                  <a:gd name="T17" fmla="*/ 443 h 965"/>
                  <a:gd name="T18" fmla="*/ 1254 w 1269"/>
                  <a:gd name="T19" fmla="*/ 740 h 965"/>
                  <a:gd name="T20" fmla="*/ 1142 w 1269"/>
                  <a:gd name="T21" fmla="*/ 925 h 965"/>
                  <a:gd name="T22" fmla="*/ 1130 w 1269"/>
                  <a:gd name="T23" fmla="*/ 680 h 965"/>
                  <a:gd name="T24" fmla="*/ 1081 w 1269"/>
                  <a:gd name="T25" fmla="*/ 492 h 965"/>
                  <a:gd name="T26" fmla="*/ 961 w 1269"/>
                  <a:gd name="T27" fmla="*/ 303 h 965"/>
                  <a:gd name="T28" fmla="*/ 842 w 1269"/>
                  <a:gd name="T29" fmla="*/ 387 h 965"/>
                  <a:gd name="T30" fmla="*/ 855 w 1269"/>
                  <a:gd name="T31" fmla="*/ 269 h 965"/>
                  <a:gd name="T32" fmla="*/ 429 w 1269"/>
                  <a:gd name="T33" fmla="*/ 428 h 965"/>
                  <a:gd name="T34" fmla="*/ 459 w 1269"/>
                  <a:gd name="T35" fmla="*/ 383 h 965"/>
                  <a:gd name="T36" fmla="*/ 340 w 1269"/>
                  <a:gd name="T37" fmla="*/ 434 h 965"/>
                  <a:gd name="T38" fmla="*/ 345 w 1269"/>
                  <a:gd name="T39" fmla="*/ 388 h 965"/>
                  <a:gd name="T40" fmla="*/ 277 w 1269"/>
                  <a:gd name="T41" fmla="*/ 451 h 965"/>
                  <a:gd name="T42" fmla="*/ 268 w 1269"/>
                  <a:gd name="T43" fmla="*/ 335 h 965"/>
                  <a:gd name="T44" fmla="*/ 148 w 1269"/>
                  <a:gd name="T45" fmla="*/ 571 h 965"/>
                  <a:gd name="T46" fmla="*/ 112 w 1269"/>
                  <a:gd name="T47" fmla="*/ 964 h 965"/>
                  <a:gd name="T48" fmla="*/ 46 w 1269"/>
                  <a:gd name="T49" fmla="*/ 893 h 965"/>
                  <a:gd name="T50" fmla="*/ 17 w 1269"/>
                  <a:gd name="T51" fmla="*/ 778 h 965"/>
                  <a:gd name="T52" fmla="*/ 3 w 1269"/>
                  <a:gd name="T53" fmla="*/ 601 h 965"/>
                  <a:gd name="T54" fmla="*/ 39 w 1269"/>
                  <a:gd name="T55" fmla="*/ 433 h 965"/>
                  <a:gd name="T56" fmla="*/ 245 w 1269"/>
                  <a:gd name="T57" fmla="*/ 161 h 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69" h="965">
                    <a:moveTo>
                      <a:pt x="245" y="161"/>
                    </a:moveTo>
                    <a:cubicBezTo>
                      <a:pt x="328" y="99"/>
                      <a:pt x="426" y="58"/>
                      <a:pt x="532" y="45"/>
                    </a:cubicBezTo>
                    <a:cubicBezTo>
                      <a:pt x="657" y="29"/>
                      <a:pt x="829" y="88"/>
                      <a:pt x="935" y="0"/>
                    </a:cubicBezTo>
                    <a:cubicBezTo>
                      <a:pt x="933" y="37"/>
                      <a:pt x="913" y="73"/>
                      <a:pt x="893" y="102"/>
                    </a:cubicBezTo>
                    <a:cubicBezTo>
                      <a:pt x="932" y="78"/>
                      <a:pt x="979" y="51"/>
                      <a:pt x="1007" y="14"/>
                    </a:cubicBezTo>
                    <a:cubicBezTo>
                      <a:pt x="1015" y="46"/>
                      <a:pt x="1009" y="81"/>
                      <a:pt x="994" y="108"/>
                    </a:cubicBezTo>
                    <a:cubicBezTo>
                      <a:pt x="1014" y="95"/>
                      <a:pt x="1039" y="83"/>
                      <a:pt x="1057" y="63"/>
                    </a:cubicBezTo>
                    <a:cubicBezTo>
                      <a:pt x="1037" y="144"/>
                      <a:pt x="1089" y="190"/>
                      <a:pt x="1133" y="228"/>
                    </a:cubicBezTo>
                    <a:cubicBezTo>
                      <a:pt x="1196" y="282"/>
                      <a:pt x="1217" y="360"/>
                      <a:pt x="1238" y="443"/>
                    </a:cubicBezTo>
                    <a:cubicBezTo>
                      <a:pt x="1262" y="539"/>
                      <a:pt x="1269" y="641"/>
                      <a:pt x="1254" y="740"/>
                    </a:cubicBezTo>
                    <a:cubicBezTo>
                      <a:pt x="1245" y="795"/>
                      <a:pt x="1218" y="927"/>
                      <a:pt x="1142" y="925"/>
                    </a:cubicBezTo>
                    <a:cubicBezTo>
                      <a:pt x="1142" y="925"/>
                      <a:pt x="1132" y="697"/>
                      <a:pt x="1130" y="680"/>
                    </a:cubicBezTo>
                    <a:cubicBezTo>
                      <a:pt x="1122" y="616"/>
                      <a:pt x="1109" y="551"/>
                      <a:pt x="1081" y="492"/>
                    </a:cubicBezTo>
                    <a:cubicBezTo>
                      <a:pt x="1071" y="470"/>
                      <a:pt x="965" y="298"/>
                      <a:pt x="961" y="303"/>
                    </a:cubicBezTo>
                    <a:cubicBezTo>
                      <a:pt x="932" y="341"/>
                      <a:pt x="886" y="370"/>
                      <a:pt x="842" y="387"/>
                    </a:cubicBezTo>
                    <a:cubicBezTo>
                      <a:pt x="855" y="351"/>
                      <a:pt x="863" y="308"/>
                      <a:pt x="855" y="269"/>
                    </a:cubicBezTo>
                    <a:cubicBezTo>
                      <a:pt x="791" y="389"/>
                      <a:pt x="559" y="436"/>
                      <a:pt x="429" y="428"/>
                    </a:cubicBezTo>
                    <a:cubicBezTo>
                      <a:pt x="441" y="415"/>
                      <a:pt x="449" y="394"/>
                      <a:pt x="459" y="383"/>
                    </a:cubicBezTo>
                    <a:cubicBezTo>
                      <a:pt x="419" y="399"/>
                      <a:pt x="382" y="428"/>
                      <a:pt x="340" y="434"/>
                    </a:cubicBezTo>
                    <a:cubicBezTo>
                      <a:pt x="343" y="422"/>
                      <a:pt x="342" y="400"/>
                      <a:pt x="345" y="388"/>
                    </a:cubicBezTo>
                    <a:cubicBezTo>
                      <a:pt x="327" y="409"/>
                      <a:pt x="302" y="435"/>
                      <a:pt x="277" y="451"/>
                    </a:cubicBezTo>
                    <a:cubicBezTo>
                      <a:pt x="270" y="413"/>
                      <a:pt x="262" y="375"/>
                      <a:pt x="268" y="335"/>
                    </a:cubicBezTo>
                    <a:cubicBezTo>
                      <a:pt x="204" y="402"/>
                      <a:pt x="169" y="483"/>
                      <a:pt x="148" y="571"/>
                    </a:cubicBezTo>
                    <a:cubicBezTo>
                      <a:pt x="121" y="680"/>
                      <a:pt x="102" y="851"/>
                      <a:pt x="112" y="964"/>
                    </a:cubicBezTo>
                    <a:cubicBezTo>
                      <a:pt x="78" y="965"/>
                      <a:pt x="56" y="920"/>
                      <a:pt x="46" y="893"/>
                    </a:cubicBezTo>
                    <a:cubicBezTo>
                      <a:pt x="32" y="857"/>
                      <a:pt x="25" y="816"/>
                      <a:pt x="17" y="778"/>
                    </a:cubicBezTo>
                    <a:cubicBezTo>
                      <a:pt x="5" y="723"/>
                      <a:pt x="0" y="657"/>
                      <a:pt x="3" y="601"/>
                    </a:cubicBezTo>
                    <a:cubicBezTo>
                      <a:pt x="7" y="543"/>
                      <a:pt x="19" y="486"/>
                      <a:pt x="39" y="433"/>
                    </a:cubicBezTo>
                    <a:cubicBezTo>
                      <a:pt x="79" y="324"/>
                      <a:pt x="152" y="229"/>
                      <a:pt x="245" y="161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289" name="그룹 288"/>
            <p:cNvGrpSpPr/>
            <p:nvPr/>
          </p:nvGrpSpPr>
          <p:grpSpPr>
            <a:xfrm>
              <a:off x="4331984" y="2817231"/>
              <a:ext cx="4026210" cy="2897628"/>
              <a:chOff x="3619500" y="2401544"/>
              <a:chExt cx="4679479" cy="3367779"/>
            </a:xfrm>
          </p:grpSpPr>
          <p:sp>
            <p:nvSpPr>
              <p:cNvPr id="3" name="모서리가 둥근 직사각형 2"/>
              <p:cNvSpPr/>
              <p:nvPr/>
            </p:nvSpPr>
            <p:spPr>
              <a:xfrm>
                <a:off x="3619500" y="3272959"/>
                <a:ext cx="3377031" cy="2496364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700" b="1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210 카툰스토리 R" panose="02020603020101020101" pitchFamily="18" charset="-127"/>
                    <a:ea typeface="210 카툰스토리 R" panose="02020603020101020101" pitchFamily="18" charset="-127"/>
                  </a:rPr>
                  <a:t>온라인 구인구직</a:t>
                </a:r>
                <a:endParaRPr lang="ko-KR" altLang="en-US" sz="27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endParaRPr>
              </a:p>
            </p:txBody>
          </p:sp>
          <p:sp>
            <p:nvSpPr>
              <p:cNvPr id="4" name="모서리가 둥근 직사각형 3"/>
              <p:cNvSpPr/>
              <p:nvPr/>
            </p:nvSpPr>
            <p:spPr>
              <a:xfrm>
                <a:off x="3893020" y="2401544"/>
                <a:ext cx="1057533" cy="776898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210 카툰스토리 R" panose="02020603020101020101" pitchFamily="18" charset="-127"/>
                    <a:ea typeface="210 카툰스토리 R" panose="02020603020101020101" pitchFamily="18" charset="-127"/>
                  </a:rPr>
                  <a:t>공</a:t>
                </a:r>
                <a:r>
                  <a:rPr lang="ko-KR" altLang="en-US" sz="16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210 카툰스토리 R" panose="02020603020101020101" pitchFamily="18" charset="-127"/>
                    <a:ea typeface="210 카툰스토리 R" panose="02020603020101020101" pitchFamily="18" charset="-127"/>
                  </a:rPr>
                  <a:t>단</a:t>
                </a:r>
              </a:p>
            </p:txBody>
          </p:sp>
          <p:sp>
            <p:nvSpPr>
              <p:cNvPr id="5" name="모서리가 둥근 직사각형 4"/>
              <p:cNvSpPr/>
              <p:nvPr/>
            </p:nvSpPr>
            <p:spPr>
              <a:xfrm>
                <a:off x="5044785" y="2401544"/>
                <a:ext cx="1951746" cy="776898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210 카툰스토리 R" panose="02020603020101020101" pitchFamily="18" charset="-127"/>
                    <a:ea typeface="210 카툰스토리 R" panose="02020603020101020101" pitchFamily="18" charset="-127"/>
                  </a:rPr>
                  <a:t>사업</a:t>
                </a:r>
                <a:r>
                  <a:rPr lang="ko-KR" altLang="en-US" sz="2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210 카툰스토리 R" panose="02020603020101020101" pitchFamily="18" charset="-127"/>
                    <a:ea typeface="210 카툰스토리 R" panose="02020603020101020101" pitchFamily="18" charset="-127"/>
                  </a:rPr>
                  <a:t>주</a:t>
                </a:r>
              </a:p>
            </p:txBody>
          </p:sp>
          <p:sp>
            <p:nvSpPr>
              <p:cNvPr id="6" name="모서리가 둥근 직사각형 5"/>
              <p:cNvSpPr/>
              <p:nvPr/>
            </p:nvSpPr>
            <p:spPr>
              <a:xfrm rot="5400000">
                <a:off x="6117863" y="3386016"/>
                <a:ext cx="3165588" cy="1196645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ko-KR" altLang="en-US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210 카툰스토리 R" panose="02020603020101020101" pitchFamily="18" charset="-127"/>
                    <a:ea typeface="210 카툰스토리 R" panose="02020603020101020101" pitchFamily="18" charset="-127"/>
                  </a:rPr>
                  <a:t>장애</a:t>
                </a:r>
                <a:r>
                  <a:rPr lang="ko-KR" altLang="en-US" sz="2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210 카툰스토리 R" panose="02020603020101020101" pitchFamily="18" charset="-127"/>
                    <a:ea typeface="210 카툰스토리 R" panose="02020603020101020101" pitchFamily="18" charset="-127"/>
                  </a:rPr>
                  <a:t>인</a:t>
                </a:r>
              </a:p>
            </p:txBody>
          </p:sp>
        </p:grpSp>
        <p:grpSp>
          <p:nvGrpSpPr>
            <p:cNvPr id="290" name="그룹 289"/>
            <p:cNvGrpSpPr/>
            <p:nvPr/>
          </p:nvGrpSpPr>
          <p:grpSpPr>
            <a:xfrm rot="16200000">
              <a:off x="2850259" y="4004836"/>
              <a:ext cx="1141572" cy="1499260"/>
              <a:chOff x="4804216" y="-2569142"/>
              <a:chExt cx="1096963" cy="1440673"/>
            </a:xfrm>
          </p:grpSpPr>
          <p:grpSp>
            <p:nvGrpSpPr>
              <p:cNvPr id="291" name="그룹 290"/>
              <p:cNvGrpSpPr/>
              <p:nvPr/>
            </p:nvGrpSpPr>
            <p:grpSpPr>
              <a:xfrm>
                <a:off x="4804216" y="-2569142"/>
                <a:ext cx="1096963" cy="1312863"/>
                <a:chOff x="9074151" y="806451"/>
                <a:chExt cx="1096963" cy="1312863"/>
              </a:xfrm>
            </p:grpSpPr>
            <p:sp>
              <p:nvSpPr>
                <p:cNvPr id="305" name="Freeform 42"/>
                <p:cNvSpPr>
                  <a:spLocks/>
                </p:cNvSpPr>
                <p:nvPr/>
              </p:nvSpPr>
              <p:spPr bwMode="auto">
                <a:xfrm>
                  <a:off x="9074151" y="806451"/>
                  <a:ext cx="1084263" cy="1312863"/>
                </a:xfrm>
                <a:custGeom>
                  <a:avLst/>
                  <a:gdLst>
                    <a:gd name="T0" fmla="*/ 575 w 1423"/>
                    <a:gd name="T1" fmla="*/ 76 h 1723"/>
                    <a:gd name="T2" fmla="*/ 1016 w 1423"/>
                    <a:gd name="T3" fmla="*/ 69 h 1723"/>
                    <a:gd name="T4" fmla="*/ 1242 w 1423"/>
                    <a:gd name="T5" fmla="*/ 203 h 1723"/>
                    <a:gd name="T6" fmla="*/ 1368 w 1423"/>
                    <a:gd name="T7" fmla="*/ 804 h 1723"/>
                    <a:gd name="T8" fmla="*/ 1311 w 1423"/>
                    <a:gd name="T9" fmla="*/ 1071 h 1723"/>
                    <a:gd name="T10" fmla="*/ 1207 w 1423"/>
                    <a:gd name="T11" fmla="*/ 1556 h 1723"/>
                    <a:gd name="T12" fmla="*/ 1160 w 1423"/>
                    <a:gd name="T13" fmla="*/ 1455 h 1723"/>
                    <a:gd name="T14" fmla="*/ 1135 w 1423"/>
                    <a:gd name="T15" fmla="*/ 1683 h 1723"/>
                    <a:gd name="T16" fmla="*/ 1082 w 1423"/>
                    <a:gd name="T17" fmla="*/ 1629 h 1723"/>
                    <a:gd name="T18" fmla="*/ 1085 w 1423"/>
                    <a:gd name="T19" fmla="*/ 1690 h 1723"/>
                    <a:gd name="T20" fmla="*/ 1022 w 1423"/>
                    <a:gd name="T21" fmla="*/ 1666 h 1723"/>
                    <a:gd name="T22" fmla="*/ 983 w 1423"/>
                    <a:gd name="T23" fmla="*/ 1668 h 1723"/>
                    <a:gd name="T24" fmla="*/ 949 w 1423"/>
                    <a:gd name="T25" fmla="*/ 1668 h 1723"/>
                    <a:gd name="T26" fmla="*/ 843 w 1423"/>
                    <a:gd name="T27" fmla="*/ 1654 h 1723"/>
                    <a:gd name="T28" fmla="*/ 734 w 1423"/>
                    <a:gd name="T29" fmla="*/ 1680 h 1723"/>
                    <a:gd name="T30" fmla="*/ 662 w 1423"/>
                    <a:gd name="T31" fmla="*/ 1685 h 1723"/>
                    <a:gd name="T32" fmla="*/ 622 w 1423"/>
                    <a:gd name="T33" fmla="*/ 1709 h 1723"/>
                    <a:gd name="T34" fmla="*/ 589 w 1423"/>
                    <a:gd name="T35" fmla="*/ 1723 h 1723"/>
                    <a:gd name="T36" fmla="*/ 508 w 1423"/>
                    <a:gd name="T37" fmla="*/ 1692 h 1723"/>
                    <a:gd name="T38" fmla="*/ 437 w 1423"/>
                    <a:gd name="T39" fmla="*/ 1711 h 1723"/>
                    <a:gd name="T40" fmla="*/ 371 w 1423"/>
                    <a:gd name="T41" fmla="*/ 1656 h 1723"/>
                    <a:gd name="T42" fmla="*/ 340 w 1423"/>
                    <a:gd name="T43" fmla="*/ 1713 h 1723"/>
                    <a:gd name="T44" fmla="*/ 297 w 1423"/>
                    <a:gd name="T45" fmla="*/ 1576 h 1723"/>
                    <a:gd name="T46" fmla="*/ 204 w 1423"/>
                    <a:gd name="T47" fmla="*/ 1692 h 1723"/>
                    <a:gd name="T48" fmla="*/ 192 w 1423"/>
                    <a:gd name="T49" fmla="*/ 1415 h 1723"/>
                    <a:gd name="T50" fmla="*/ 112 w 1423"/>
                    <a:gd name="T51" fmla="*/ 1066 h 1723"/>
                    <a:gd name="T52" fmla="*/ 95 w 1423"/>
                    <a:gd name="T53" fmla="*/ 397 h 1723"/>
                    <a:gd name="T54" fmla="*/ 511 w 1423"/>
                    <a:gd name="T55" fmla="*/ 112 h 1723"/>
                    <a:gd name="T56" fmla="*/ 575 w 1423"/>
                    <a:gd name="T57" fmla="*/ 76 h 17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423" h="1723">
                      <a:moveTo>
                        <a:pt x="575" y="76"/>
                      </a:moveTo>
                      <a:cubicBezTo>
                        <a:pt x="715" y="0"/>
                        <a:pt x="869" y="24"/>
                        <a:pt x="1016" y="69"/>
                      </a:cubicBezTo>
                      <a:cubicBezTo>
                        <a:pt x="1100" y="95"/>
                        <a:pt x="1173" y="151"/>
                        <a:pt x="1242" y="203"/>
                      </a:cubicBezTo>
                      <a:cubicBezTo>
                        <a:pt x="1405" y="324"/>
                        <a:pt x="1423" y="628"/>
                        <a:pt x="1368" y="804"/>
                      </a:cubicBezTo>
                      <a:cubicBezTo>
                        <a:pt x="1342" y="888"/>
                        <a:pt x="1328" y="984"/>
                        <a:pt x="1311" y="1071"/>
                      </a:cubicBezTo>
                      <a:cubicBezTo>
                        <a:pt x="1291" y="1182"/>
                        <a:pt x="1216" y="1491"/>
                        <a:pt x="1207" y="1556"/>
                      </a:cubicBezTo>
                      <a:cubicBezTo>
                        <a:pt x="1202" y="1589"/>
                        <a:pt x="1174" y="1478"/>
                        <a:pt x="1160" y="1455"/>
                      </a:cubicBezTo>
                      <a:cubicBezTo>
                        <a:pt x="1158" y="1519"/>
                        <a:pt x="1135" y="1683"/>
                        <a:pt x="1135" y="1683"/>
                      </a:cubicBezTo>
                      <a:cubicBezTo>
                        <a:pt x="1118" y="1685"/>
                        <a:pt x="1096" y="1641"/>
                        <a:pt x="1082" y="1629"/>
                      </a:cubicBezTo>
                      <a:cubicBezTo>
                        <a:pt x="1082" y="1634"/>
                        <a:pt x="1085" y="1686"/>
                        <a:pt x="1085" y="1690"/>
                      </a:cubicBezTo>
                      <a:cubicBezTo>
                        <a:pt x="1081" y="1690"/>
                        <a:pt x="1024" y="1666"/>
                        <a:pt x="1022" y="1666"/>
                      </a:cubicBezTo>
                      <a:cubicBezTo>
                        <a:pt x="1005" y="1671"/>
                        <a:pt x="995" y="1661"/>
                        <a:pt x="983" y="1668"/>
                      </a:cubicBezTo>
                      <a:cubicBezTo>
                        <a:pt x="957" y="1683"/>
                        <a:pt x="983" y="1668"/>
                        <a:pt x="949" y="1668"/>
                      </a:cubicBezTo>
                      <a:cubicBezTo>
                        <a:pt x="914" y="1666"/>
                        <a:pt x="878" y="1661"/>
                        <a:pt x="843" y="1654"/>
                      </a:cubicBezTo>
                      <a:cubicBezTo>
                        <a:pt x="786" y="1640"/>
                        <a:pt x="783" y="1664"/>
                        <a:pt x="734" y="1680"/>
                      </a:cubicBezTo>
                      <a:cubicBezTo>
                        <a:pt x="710" y="1690"/>
                        <a:pt x="686" y="1680"/>
                        <a:pt x="662" y="1685"/>
                      </a:cubicBezTo>
                      <a:cubicBezTo>
                        <a:pt x="641" y="1690"/>
                        <a:pt x="639" y="1702"/>
                        <a:pt x="622" y="1709"/>
                      </a:cubicBezTo>
                      <a:cubicBezTo>
                        <a:pt x="605" y="1718"/>
                        <a:pt x="613" y="1723"/>
                        <a:pt x="589" y="1723"/>
                      </a:cubicBezTo>
                      <a:cubicBezTo>
                        <a:pt x="560" y="1723"/>
                        <a:pt x="537" y="1697"/>
                        <a:pt x="508" y="1692"/>
                      </a:cubicBezTo>
                      <a:cubicBezTo>
                        <a:pt x="475" y="1687"/>
                        <a:pt x="465" y="1711"/>
                        <a:pt x="437" y="1711"/>
                      </a:cubicBezTo>
                      <a:cubicBezTo>
                        <a:pt x="409" y="1709"/>
                        <a:pt x="390" y="1671"/>
                        <a:pt x="371" y="1656"/>
                      </a:cubicBezTo>
                      <a:cubicBezTo>
                        <a:pt x="356" y="1673"/>
                        <a:pt x="354" y="1699"/>
                        <a:pt x="340" y="1713"/>
                      </a:cubicBezTo>
                      <a:cubicBezTo>
                        <a:pt x="304" y="1678"/>
                        <a:pt x="288" y="1626"/>
                        <a:pt x="297" y="1576"/>
                      </a:cubicBezTo>
                      <a:cubicBezTo>
                        <a:pt x="288" y="1619"/>
                        <a:pt x="245" y="1673"/>
                        <a:pt x="204" y="1692"/>
                      </a:cubicBezTo>
                      <a:cubicBezTo>
                        <a:pt x="210" y="1641"/>
                        <a:pt x="206" y="1517"/>
                        <a:pt x="192" y="1415"/>
                      </a:cubicBezTo>
                      <a:cubicBezTo>
                        <a:pt x="174" y="1279"/>
                        <a:pt x="138" y="1203"/>
                        <a:pt x="112" y="1066"/>
                      </a:cubicBezTo>
                      <a:cubicBezTo>
                        <a:pt x="76" y="859"/>
                        <a:pt x="0" y="601"/>
                        <a:pt x="95" y="397"/>
                      </a:cubicBezTo>
                      <a:cubicBezTo>
                        <a:pt x="162" y="257"/>
                        <a:pt x="366" y="128"/>
                        <a:pt x="511" y="112"/>
                      </a:cubicBezTo>
                      <a:cubicBezTo>
                        <a:pt x="511" y="112"/>
                        <a:pt x="558" y="86"/>
                        <a:pt x="575" y="76"/>
                      </a:cubicBezTo>
                    </a:path>
                  </a:pathLst>
                </a:custGeom>
                <a:solidFill>
                  <a:srgbClr val="8E311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6" name="Freeform 43"/>
                <p:cNvSpPr>
                  <a:spLocks/>
                </p:cNvSpPr>
                <p:nvPr/>
              </p:nvSpPr>
              <p:spPr bwMode="auto">
                <a:xfrm>
                  <a:off x="9074151" y="879476"/>
                  <a:ext cx="1096963" cy="1146175"/>
                </a:xfrm>
                <a:custGeom>
                  <a:avLst/>
                  <a:gdLst>
                    <a:gd name="T0" fmla="*/ 790 w 1439"/>
                    <a:gd name="T1" fmla="*/ 1336 h 1503"/>
                    <a:gd name="T2" fmla="*/ 790 w 1439"/>
                    <a:gd name="T3" fmla="*/ 1216 h 1503"/>
                    <a:gd name="T4" fmla="*/ 1038 w 1439"/>
                    <a:gd name="T5" fmla="*/ 1150 h 1503"/>
                    <a:gd name="T6" fmla="*/ 1195 w 1439"/>
                    <a:gd name="T7" fmla="*/ 989 h 1503"/>
                    <a:gd name="T8" fmla="*/ 1312 w 1439"/>
                    <a:gd name="T9" fmla="*/ 972 h 1503"/>
                    <a:gd name="T10" fmla="*/ 1251 w 1439"/>
                    <a:gd name="T11" fmla="*/ 770 h 1503"/>
                    <a:gd name="T12" fmla="*/ 1284 w 1439"/>
                    <a:gd name="T13" fmla="*/ 545 h 1503"/>
                    <a:gd name="T14" fmla="*/ 1284 w 1439"/>
                    <a:gd name="T15" fmla="*/ 456 h 1503"/>
                    <a:gd name="T16" fmla="*/ 1110 w 1439"/>
                    <a:gd name="T17" fmla="*/ 132 h 1503"/>
                    <a:gd name="T18" fmla="*/ 719 w 1439"/>
                    <a:gd name="T19" fmla="*/ 2 h 1503"/>
                    <a:gd name="T20" fmla="*/ 661 w 1439"/>
                    <a:gd name="T21" fmla="*/ 4 h 1503"/>
                    <a:gd name="T22" fmla="*/ 487 w 1439"/>
                    <a:gd name="T23" fmla="*/ 41 h 1503"/>
                    <a:gd name="T24" fmla="*/ 450 w 1439"/>
                    <a:gd name="T25" fmla="*/ 56 h 1503"/>
                    <a:gd name="T26" fmla="*/ 328 w 1439"/>
                    <a:gd name="T27" fmla="*/ 132 h 1503"/>
                    <a:gd name="T28" fmla="*/ 155 w 1439"/>
                    <a:gd name="T29" fmla="*/ 456 h 1503"/>
                    <a:gd name="T30" fmla="*/ 155 w 1439"/>
                    <a:gd name="T31" fmla="*/ 545 h 1503"/>
                    <a:gd name="T32" fmla="*/ 187 w 1439"/>
                    <a:gd name="T33" fmla="*/ 770 h 1503"/>
                    <a:gd name="T34" fmla="*/ 126 w 1439"/>
                    <a:gd name="T35" fmla="*/ 972 h 1503"/>
                    <a:gd name="T36" fmla="*/ 244 w 1439"/>
                    <a:gd name="T37" fmla="*/ 989 h 1503"/>
                    <a:gd name="T38" fmla="*/ 401 w 1439"/>
                    <a:gd name="T39" fmla="*/ 1150 h 1503"/>
                    <a:gd name="T40" fmla="*/ 648 w 1439"/>
                    <a:gd name="T41" fmla="*/ 1216 h 1503"/>
                    <a:gd name="T42" fmla="*/ 649 w 1439"/>
                    <a:gd name="T43" fmla="*/ 1336 h 1503"/>
                    <a:gd name="T44" fmla="*/ 575 w 1439"/>
                    <a:gd name="T45" fmla="*/ 1377 h 1503"/>
                    <a:gd name="T46" fmla="*/ 734 w 1439"/>
                    <a:gd name="T47" fmla="*/ 1503 h 1503"/>
                    <a:gd name="T48" fmla="*/ 861 w 1439"/>
                    <a:gd name="T49" fmla="*/ 1376 h 1503"/>
                    <a:gd name="T50" fmla="*/ 790 w 1439"/>
                    <a:gd name="T51" fmla="*/ 1336 h 1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439" h="1503">
                      <a:moveTo>
                        <a:pt x="790" y="1336"/>
                      </a:moveTo>
                      <a:cubicBezTo>
                        <a:pt x="790" y="1336"/>
                        <a:pt x="783" y="1232"/>
                        <a:pt x="790" y="1216"/>
                      </a:cubicBezTo>
                      <a:cubicBezTo>
                        <a:pt x="790" y="1216"/>
                        <a:pt x="930" y="1212"/>
                        <a:pt x="1038" y="1150"/>
                      </a:cubicBezTo>
                      <a:cubicBezTo>
                        <a:pt x="1087" y="1121"/>
                        <a:pt x="1127" y="1088"/>
                        <a:pt x="1195" y="989"/>
                      </a:cubicBezTo>
                      <a:cubicBezTo>
                        <a:pt x="1206" y="973"/>
                        <a:pt x="1261" y="1005"/>
                        <a:pt x="1312" y="972"/>
                      </a:cubicBezTo>
                      <a:cubicBezTo>
                        <a:pt x="1439" y="892"/>
                        <a:pt x="1397" y="761"/>
                        <a:pt x="1251" y="770"/>
                      </a:cubicBezTo>
                      <a:cubicBezTo>
                        <a:pt x="1256" y="695"/>
                        <a:pt x="1270" y="620"/>
                        <a:pt x="1284" y="545"/>
                      </a:cubicBezTo>
                      <a:lnTo>
                        <a:pt x="1284" y="456"/>
                      </a:lnTo>
                      <a:cubicBezTo>
                        <a:pt x="1256" y="343"/>
                        <a:pt x="1204" y="212"/>
                        <a:pt x="1110" y="132"/>
                      </a:cubicBezTo>
                      <a:cubicBezTo>
                        <a:pt x="1002" y="43"/>
                        <a:pt x="861" y="0"/>
                        <a:pt x="719" y="2"/>
                      </a:cubicBezTo>
                      <a:lnTo>
                        <a:pt x="661" y="4"/>
                      </a:lnTo>
                      <a:cubicBezTo>
                        <a:pt x="602" y="8"/>
                        <a:pt x="543" y="21"/>
                        <a:pt x="487" y="41"/>
                      </a:cubicBezTo>
                      <a:lnTo>
                        <a:pt x="450" y="56"/>
                      </a:lnTo>
                      <a:cubicBezTo>
                        <a:pt x="407" y="76"/>
                        <a:pt x="366" y="101"/>
                        <a:pt x="328" y="132"/>
                      </a:cubicBezTo>
                      <a:cubicBezTo>
                        <a:pt x="234" y="212"/>
                        <a:pt x="183" y="343"/>
                        <a:pt x="155" y="456"/>
                      </a:cubicBezTo>
                      <a:lnTo>
                        <a:pt x="155" y="545"/>
                      </a:lnTo>
                      <a:cubicBezTo>
                        <a:pt x="169" y="620"/>
                        <a:pt x="183" y="695"/>
                        <a:pt x="187" y="770"/>
                      </a:cubicBezTo>
                      <a:cubicBezTo>
                        <a:pt x="42" y="761"/>
                        <a:pt x="0" y="892"/>
                        <a:pt x="126" y="972"/>
                      </a:cubicBezTo>
                      <a:cubicBezTo>
                        <a:pt x="178" y="1005"/>
                        <a:pt x="233" y="973"/>
                        <a:pt x="244" y="989"/>
                      </a:cubicBezTo>
                      <a:cubicBezTo>
                        <a:pt x="312" y="1088"/>
                        <a:pt x="351" y="1121"/>
                        <a:pt x="401" y="1150"/>
                      </a:cubicBezTo>
                      <a:cubicBezTo>
                        <a:pt x="508" y="1212"/>
                        <a:pt x="648" y="1216"/>
                        <a:pt x="648" y="1216"/>
                      </a:cubicBezTo>
                      <a:cubicBezTo>
                        <a:pt x="656" y="1232"/>
                        <a:pt x="649" y="1336"/>
                        <a:pt x="649" y="1336"/>
                      </a:cubicBezTo>
                      <a:cubicBezTo>
                        <a:pt x="614" y="1365"/>
                        <a:pt x="591" y="1368"/>
                        <a:pt x="575" y="1377"/>
                      </a:cubicBezTo>
                      <a:cubicBezTo>
                        <a:pt x="575" y="1377"/>
                        <a:pt x="679" y="1495"/>
                        <a:pt x="734" y="1503"/>
                      </a:cubicBezTo>
                      <a:cubicBezTo>
                        <a:pt x="734" y="1503"/>
                        <a:pt x="849" y="1400"/>
                        <a:pt x="861" y="1376"/>
                      </a:cubicBezTo>
                      <a:cubicBezTo>
                        <a:pt x="861" y="1376"/>
                        <a:pt x="825" y="1365"/>
                        <a:pt x="790" y="1336"/>
                      </a:cubicBezTo>
                    </a:path>
                  </a:pathLst>
                </a:custGeom>
                <a:solidFill>
                  <a:srgbClr val="FBCC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7" name="Freeform 45"/>
                <p:cNvSpPr>
                  <a:spLocks/>
                </p:cNvSpPr>
                <p:nvPr/>
              </p:nvSpPr>
              <p:spPr bwMode="auto">
                <a:xfrm>
                  <a:off x="9464676" y="1584326"/>
                  <a:ext cx="304800" cy="74613"/>
                </a:xfrm>
                <a:custGeom>
                  <a:avLst/>
                  <a:gdLst>
                    <a:gd name="T0" fmla="*/ 0 w 399"/>
                    <a:gd name="T1" fmla="*/ 0 h 99"/>
                    <a:gd name="T2" fmla="*/ 13 w 399"/>
                    <a:gd name="T3" fmla="*/ 14 h 99"/>
                    <a:gd name="T4" fmla="*/ 29 w 399"/>
                    <a:gd name="T5" fmla="*/ 29 h 99"/>
                    <a:gd name="T6" fmla="*/ 53 w 399"/>
                    <a:gd name="T7" fmla="*/ 45 h 99"/>
                    <a:gd name="T8" fmla="*/ 83 w 399"/>
                    <a:gd name="T9" fmla="*/ 61 h 99"/>
                    <a:gd name="T10" fmla="*/ 119 w 399"/>
                    <a:gd name="T11" fmla="*/ 72 h 99"/>
                    <a:gd name="T12" fmla="*/ 138 w 399"/>
                    <a:gd name="T13" fmla="*/ 77 h 99"/>
                    <a:gd name="T14" fmla="*/ 158 w 399"/>
                    <a:gd name="T15" fmla="*/ 80 h 99"/>
                    <a:gd name="T16" fmla="*/ 199 w 399"/>
                    <a:gd name="T17" fmla="*/ 82 h 99"/>
                    <a:gd name="T18" fmla="*/ 241 w 399"/>
                    <a:gd name="T19" fmla="*/ 80 h 99"/>
                    <a:gd name="T20" fmla="*/ 261 w 399"/>
                    <a:gd name="T21" fmla="*/ 77 h 99"/>
                    <a:gd name="T22" fmla="*/ 281 w 399"/>
                    <a:gd name="T23" fmla="*/ 73 h 99"/>
                    <a:gd name="T24" fmla="*/ 347 w 399"/>
                    <a:gd name="T25" fmla="*/ 47 h 99"/>
                    <a:gd name="T26" fmla="*/ 370 w 399"/>
                    <a:gd name="T27" fmla="*/ 30 h 99"/>
                    <a:gd name="T28" fmla="*/ 386 w 399"/>
                    <a:gd name="T29" fmla="*/ 15 h 99"/>
                    <a:gd name="T30" fmla="*/ 399 w 399"/>
                    <a:gd name="T31" fmla="*/ 0 h 99"/>
                    <a:gd name="T32" fmla="*/ 389 w 399"/>
                    <a:gd name="T33" fmla="*/ 17 h 99"/>
                    <a:gd name="T34" fmla="*/ 352 w 399"/>
                    <a:gd name="T35" fmla="*/ 54 h 99"/>
                    <a:gd name="T36" fmla="*/ 285 w 399"/>
                    <a:gd name="T37" fmla="*/ 87 h 99"/>
                    <a:gd name="T38" fmla="*/ 264 w 399"/>
                    <a:gd name="T39" fmla="*/ 92 h 99"/>
                    <a:gd name="T40" fmla="*/ 243 w 399"/>
                    <a:gd name="T41" fmla="*/ 96 h 99"/>
                    <a:gd name="T42" fmla="*/ 200 w 399"/>
                    <a:gd name="T43" fmla="*/ 99 h 99"/>
                    <a:gd name="T44" fmla="*/ 156 w 399"/>
                    <a:gd name="T45" fmla="*/ 95 h 99"/>
                    <a:gd name="T46" fmla="*/ 135 w 399"/>
                    <a:gd name="T47" fmla="*/ 92 h 99"/>
                    <a:gd name="T48" fmla="*/ 115 w 399"/>
                    <a:gd name="T49" fmla="*/ 86 h 99"/>
                    <a:gd name="T50" fmla="*/ 78 w 399"/>
                    <a:gd name="T51" fmla="*/ 72 h 99"/>
                    <a:gd name="T52" fmla="*/ 48 w 399"/>
                    <a:gd name="T53" fmla="*/ 53 h 99"/>
                    <a:gd name="T54" fmla="*/ 25 w 399"/>
                    <a:gd name="T55" fmla="*/ 34 h 99"/>
                    <a:gd name="T56" fmla="*/ 10 w 399"/>
                    <a:gd name="T57" fmla="*/ 16 h 99"/>
                    <a:gd name="T58" fmla="*/ 0 w 399"/>
                    <a:gd name="T59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399" h="99">
                      <a:moveTo>
                        <a:pt x="0" y="0"/>
                      </a:moveTo>
                      <a:cubicBezTo>
                        <a:pt x="0" y="0"/>
                        <a:pt x="4" y="5"/>
                        <a:pt x="13" y="14"/>
                      </a:cubicBezTo>
                      <a:cubicBezTo>
                        <a:pt x="17" y="19"/>
                        <a:pt x="22" y="24"/>
                        <a:pt x="29" y="29"/>
                      </a:cubicBezTo>
                      <a:cubicBezTo>
                        <a:pt x="36" y="35"/>
                        <a:pt x="44" y="40"/>
                        <a:pt x="53" y="45"/>
                      </a:cubicBezTo>
                      <a:cubicBezTo>
                        <a:pt x="62" y="51"/>
                        <a:pt x="72" y="56"/>
                        <a:pt x="83" y="61"/>
                      </a:cubicBezTo>
                      <a:cubicBezTo>
                        <a:pt x="94" y="65"/>
                        <a:pt x="106" y="69"/>
                        <a:pt x="119" y="72"/>
                      </a:cubicBezTo>
                      <a:cubicBezTo>
                        <a:pt x="125" y="74"/>
                        <a:pt x="131" y="75"/>
                        <a:pt x="138" y="77"/>
                      </a:cubicBezTo>
                      <a:cubicBezTo>
                        <a:pt x="145" y="78"/>
                        <a:pt x="151" y="79"/>
                        <a:pt x="158" y="80"/>
                      </a:cubicBezTo>
                      <a:cubicBezTo>
                        <a:pt x="172" y="82"/>
                        <a:pt x="186" y="82"/>
                        <a:pt x="199" y="82"/>
                      </a:cubicBezTo>
                      <a:cubicBezTo>
                        <a:pt x="214" y="82"/>
                        <a:pt x="228" y="82"/>
                        <a:pt x="241" y="80"/>
                      </a:cubicBezTo>
                      <a:cubicBezTo>
                        <a:pt x="248" y="79"/>
                        <a:pt x="255" y="78"/>
                        <a:pt x="261" y="77"/>
                      </a:cubicBezTo>
                      <a:cubicBezTo>
                        <a:pt x="268" y="76"/>
                        <a:pt x="275" y="75"/>
                        <a:pt x="281" y="73"/>
                      </a:cubicBezTo>
                      <a:cubicBezTo>
                        <a:pt x="306" y="67"/>
                        <a:pt x="329" y="58"/>
                        <a:pt x="347" y="47"/>
                      </a:cubicBezTo>
                      <a:cubicBezTo>
                        <a:pt x="356" y="41"/>
                        <a:pt x="363" y="35"/>
                        <a:pt x="370" y="30"/>
                      </a:cubicBezTo>
                      <a:cubicBezTo>
                        <a:pt x="377" y="25"/>
                        <a:pt x="382" y="19"/>
                        <a:pt x="386" y="15"/>
                      </a:cubicBezTo>
                      <a:cubicBezTo>
                        <a:pt x="395" y="6"/>
                        <a:pt x="399" y="0"/>
                        <a:pt x="399" y="0"/>
                      </a:cubicBezTo>
                      <a:cubicBezTo>
                        <a:pt x="399" y="0"/>
                        <a:pt x="396" y="6"/>
                        <a:pt x="389" y="17"/>
                      </a:cubicBezTo>
                      <a:cubicBezTo>
                        <a:pt x="381" y="27"/>
                        <a:pt x="370" y="41"/>
                        <a:pt x="352" y="54"/>
                      </a:cubicBezTo>
                      <a:cubicBezTo>
                        <a:pt x="334" y="67"/>
                        <a:pt x="311" y="80"/>
                        <a:pt x="285" y="87"/>
                      </a:cubicBezTo>
                      <a:cubicBezTo>
                        <a:pt x="278" y="89"/>
                        <a:pt x="271" y="91"/>
                        <a:pt x="264" y="92"/>
                      </a:cubicBezTo>
                      <a:cubicBezTo>
                        <a:pt x="257" y="94"/>
                        <a:pt x="250" y="95"/>
                        <a:pt x="243" y="96"/>
                      </a:cubicBezTo>
                      <a:cubicBezTo>
                        <a:pt x="228" y="98"/>
                        <a:pt x="214" y="98"/>
                        <a:pt x="200" y="99"/>
                      </a:cubicBezTo>
                      <a:cubicBezTo>
                        <a:pt x="185" y="98"/>
                        <a:pt x="170" y="98"/>
                        <a:pt x="156" y="95"/>
                      </a:cubicBezTo>
                      <a:cubicBezTo>
                        <a:pt x="149" y="95"/>
                        <a:pt x="142" y="93"/>
                        <a:pt x="135" y="92"/>
                      </a:cubicBezTo>
                      <a:cubicBezTo>
                        <a:pt x="128" y="90"/>
                        <a:pt x="121" y="89"/>
                        <a:pt x="115" y="86"/>
                      </a:cubicBezTo>
                      <a:cubicBezTo>
                        <a:pt x="101" y="83"/>
                        <a:pt x="89" y="77"/>
                        <a:pt x="78" y="72"/>
                      </a:cubicBezTo>
                      <a:cubicBezTo>
                        <a:pt x="67" y="66"/>
                        <a:pt x="56" y="60"/>
                        <a:pt x="48" y="53"/>
                      </a:cubicBezTo>
                      <a:cubicBezTo>
                        <a:pt x="39" y="47"/>
                        <a:pt x="31" y="40"/>
                        <a:pt x="25" y="34"/>
                      </a:cubicBezTo>
                      <a:cubicBezTo>
                        <a:pt x="19" y="27"/>
                        <a:pt x="14" y="21"/>
                        <a:pt x="10" y="16"/>
                      </a:cubicBezTo>
                      <a:cubicBezTo>
                        <a:pt x="3" y="6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688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8" name="Freeform 46"/>
                <p:cNvSpPr>
                  <a:spLocks/>
                </p:cNvSpPr>
                <p:nvPr/>
              </p:nvSpPr>
              <p:spPr bwMode="auto">
                <a:xfrm>
                  <a:off x="9159876" y="1495426"/>
                  <a:ext cx="68263" cy="106363"/>
                </a:xfrm>
                <a:custGeom>
                  <a:avLst/>
                  <a:gdLst>
                    <a:gd name="T0" fmla="*/ 87 w 91"/>
                    <a:gd name="T1" fmla="*/ 90 h 141"/>
                    <a:gd name="T2" fmla="*/ 13 w 91"/>
                    <a:gd name="T3" fmla="*/ 21 h 141"/>
                    <a:gd name="T4" fmla="*/ 1 w 91"/>
                    <a:gd name="T5" fmla="*/ 52 h 141"/>
                    <a:gd name="T6" fmla="*/ 46 w 91"/>
                    <a:gd name="T7" fmla="*/ 132 h 141"/>
                    <a:gd name="T8" fmla="*/ 87 w 91"/>
                    <a:gd name="T9" fmla="*/ 9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141">
                      <a:moveTo>
                        <a:pt x="87" y="90"/>
                      </a:moveTo>
                      <a:cubicBezTo>
                        <a:pt x="82" y="50"/>
                        <a:pt x="48" y="0"/>
                        <a:pt x="13" y="21"/>
                      </a:cubicBezTo>
                      <a:cubicBezTo>
                        <a:pt x="3" y="27"/>
                        <a:pt x="2" y="43"/>
                        <a:pt x="1" y="52"/>
                      </a:cubicBezTo>
                      <a:cubicBezTo>
                        <a:pt x="0" y="83"/>
                        <a:pt x="14" y="122"/>
                        <a:pt x="46" y="132"/>
                      </a:cubicBezTo>
                      <a:cubicBezTo>
                        <a:pt x="81" y="141"/>
                        <a:pt x="91" y="118"/>
                        <a:pt x="87" y="90"/>
                      </a:cubicBezTo>
                      <a:close/>
                    </a:path>
                  </a:pathLst>
                </a:custGeom>
                <a:solidFill>
                  <a:srgbClr val="F9B0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9" name="Freeform 47"/>
                <p:cNvSpPr>
                  <a:spLocks/>
                </p:cNvSpPr>
                <p:nvPr/>
              </p:nvSpPr>
              <p:spPr bwMode="auto">
                <a:xfrm>
                  <a:off x="10015538" y="1495426"/>
                  <a:ext cx="68263" cy="106363"/>
                </a:xfrm>
                <a:custGeom>
                  <a:avLst/>
                  <a:gdLst>
                    <a:gd name="T0" fmla="*/ 4 w 91"/>
                    <a:gd name="T1" fmla="*/ 90 h 141"/>
                    <a:gd name="T2" fmla="*/ 78 w 91"/>
                    <a:gd name="T3" fmla="*/ 21 h 141"/>
                    <a:gd name="T4" fmla="*/ 90 w 91"/>
                    <a:gd name="T5" fmla="*/ 52 h 141"/>
                    <a:gd name="T6" fmla="*/ 45 w 91"/>
                    <a:gd name="T7" fmla="*/ 132 h 141"/>
                    <a:gd name="T8" fmla="*/ 4 w 91"/>
                    <a:gd name="T9" fmla="*/ 9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141">
                      <a:moveTo>
                        <a:pt x="4" y="90"/>
                      </a:moveTo>
                      <a:cubicBezTo>
                        <a:pt x="9" y="50"/>
                        <a:pt x="43" y="0"/>
                        <a:pt x="78" y="21"/>
                      </a:cubicBezTo>
                      <a:cubicBezTo>
                        <a:pt x="88" y="27"/>
                        <a:pt x="89" y="43"/>
                        <a:pt x="90" y="52"/>
                      </a:cubicBezTo>
                      <a:cubicBezTo>
                        <a:pt x="91" y="83"/>
                        <a:pt x="77" y="122"/>
                        <a:pt x="45" y="132"/>
                      </a:cubicBezTo>
                      <a:cubicBezTo>
                        <a:pt x="10" y="141"/>
                        <a:pt x="0" y="118"/>
                        <a:pt x="4" y="90"/>
                      </a:cubicBezTo>
                      <a:close/>
                    </a:path>
                  </a:pathLst>
                </a:custGeom>
                <a:solidFill>
                  <a:srgbClr val="F9B0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0" name="Freeform 48"/>
                <p:cNvSpPr>
                  <a:spLocks/>
                </p:cNvSpPr>
                <p:nvPr/>
              </p:nvSpPr>
              <p:spPr bwMode="auto">
                <a:xfrm>
                  <a:off x="9469438" y="1189038"/>
                  <a:ext cx="53975" cy="30163"/>
                </a:xfrm>
                <a:custGeom>
                  <a:avLst/>
                  <a:gdLst>
                    <a:gd name="T0" fmla="*/ 1 w 72"/>
                    <a:gd name="T1" fmla="*/ 40 h 40"/>
                    <a:gd name="T2" fmla="*/ 0 w 72"/>
                    <a:gd name="T3" fmla="*/ 36 h 40"/>
                    <a:gd name="T4" fmla="*/ 1 w 72"/>
                    <a:gd name="T5" fmla="*/ 32 h 40"/>
                    <a:gd name="T6" fmla="*/ 2 w 72"/>
                    <a:gd name="T7" fmla="*/ 26 h 40"/>
                    <a:gd name="T8" fmla="*/ 6 w 72"/>
                    <a:gd name="T9" fmla="*/ 19 h 40"/>
                    <a:gd name="T10" fmla="*/ 12 w 72"/>
                    <a:gd name="T11" fmla="*/ 13 h 40"/>
                    <a:gd name="T12" fmla="*/ 19 w 72"/>
                    <a:gd name="T13" fmla="*/ 7 h 40"/>
                    <a:gd name="T14" fmla="*/ 27 w 72"/>
                    <a:gd name="T15" fmla="*/ 3 h 40"/>
                    <a:gd name="T16" fmla="*/ 35 w 72"/>
                    <a:gd name="T17" fmla="*/ 1 h 40"/>
                    <a:gd name="T18" fmla="*/ 44 w 72"/>
                    <a:gd name="T19" fmla="*/ 1 h 40"/>
                    <a:gd name="T20" fmla="*/ 59 w 72"/>
                    <a:gd name="T21" fmla="*/ 3 h 40"/>
                    <a:gd name="T22" fmla="*/ 68 w 72"/>
                    <a:gd name="T23" fmla="*/ 7 h 40"/>
                    <a:gd name="T24" fmla="*/ 72 w 72"/>
                    <a:gd name="T25" fmla="*/ 9 h 40"/>
                    <a:gd name="T26" fmla="*/ 68 w 72"/>
                    <a:gd name="T27" fmla="*/ 10 h 40"/>
                    <a:gd name="T28" fmla="*/ 58 w 72"/>
                    <a:gd name="T29" fmla="*/ 12 h 40"/>
                    <a:gd name="T30" fmla="*/ 52 w 72"/>
                    <a:gd name="T31" fmla="*/ 13 h 40"/>
                    <a:gd name="T32" fmla="*/ 46 w 72"/>
                    <a:gd name="T33" fmla="*/ 15 h 40"/>
                    <a:gd name="T34" fmla="*/ 32 w 72"/>
                    <a:gd name="T35" fmla="*/ 19 h 40"/>
                    <a:gd name="T36" fmla="*/ 26 w 72"/>
                    <a:gd name="T37" fmla="*/ 22 h 40"/>
                    <a:gd name="T38" fmla="*/ 20 w 72"/>
                    <a:gd name="T39" fmla="*/ 25 h 40"/>
                    <a:gd name="T40" fmla="*/ 15 w 72"/>
                    <a:gd name="T41" fmla="*/ 28 h 40"/>
                    <a:gd name="T42" fmla="*/ 10 w 72"/>
                    <a:gd name="T43" fmla="*/ 31 h 40"/>
                    <a:gd name="T44" fmla="*/ 6 w 72"/>
                    <a:gd name="T45" fmla="*/ 34 h 40"/>
                    <a:gd name="T46" fmla="*/ 3 w 72"/>
                    <a:gd name="T47" fmla="*/ 37 h 40"/>
                    <a:gd name="T48" fmla="*/ 1 w 72"/>
                    <a:gd name="T49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2" h="40">
                      <a:moveTo>
                        <a:pt x="1" y="40"/>
                      </a:moveTo>
                      <a:cubicBezTo>
                        <a:pt x="1" y="40"/>
                        <a:pt x="0" y="39"/>
                        <a:pt x="0" y="36"/>
                      </a:cubicBezTo>
                      <a:cubicBezTo>
                        <a:pt x="0" y="35"/>
                        <a:pt x="0" y="33"/>
                        <a:pt x="1" y="32"/>
                      </a:cubicBezTo>
                      <a:cubicBezTo>
                        <a:pt x="1" y="30"/>
                        <a:pt x="1" y="28"/>
                        <a:pt x="2" y="26"/>
                      </a:cubicBezTo>
                      <a:cubicBezTo>
                        <a:pt x="3" y="24"/>
                        <a:pt x="4" y="21"/>
                        <a:pt x="6" y="19"/>
                      </a:cubicBezTo>
                      <a:cubicBezTo>
                        <a:pt x="7" y="17"/>
                        <a:pt x="9" y="15"/>
                        <a:pt x="12" y="13"/>
                      </a:cubicBezTo>
                      <a:cubicBezTo>
                        <a:pt x="14" y="11"/>
                        <a:pt x="16" y="9"/>
                        <a:pt x="19" y="7"/>
                      </a:cubicBezTo>
                      <a:cubicBezTo>
                        <a:pt x="21" y="6"/>
                        <a:pt x="24" y="5"/>
                        <a:pt x="27" y="3"/>
                      </a:cubicBezTo>
                      <a:cubicBezTo>
                        <a:pt x="30" y="3"/>
                        <a:pt x="33" y="2"/>
                        <a:pt x="35" y="1"/>
                      </a:cubicBezTo>
                      <a:cubicBezTo>
                        <a:pt x="38" y="0"/>
                        <a:pt x="41" y="1"/>
                        <a:pt x="44" y="1"/>
                      </a:cubicBezTo>
                      <a:cubicBezTo>
                        <a:pt x="50" y="0"/>
                        <a:pt x="55" y="1"/>
                        <a:pt x="59" y="3"/>
                      </a:cubicBezTo>
                      <a:cubicBezTo>
                        <a:pt x="63" y="3"/>
                        <a:pt x="66" y="6"/>
                        <a:pt x="68" y="7"/>
                      </a:cubicBezTo>
                      <a:cubicBezTo>
                        <a:pt x="71" y="8"/>
                        <a:pt x="72" y="9"/>
                        <a:pt x="72" y="9"/>
                      </a:cubicBezTo>
                      <a:cubicBezTo>
                        <a:pt x="72" y="9"/>
                        <a:pt x="70" y="10"/>
                        <a:pt x="68" y="10"/>
                      </a:cubicBezTo>
                      <a:cubicBezTo>
                        <a:pt x="65" y="11"/>
                        <a:pt x="62" y="11"/>
                        <a:pt x="58" y="12"/>
                      </a:cubicBezTo>
                      <a:cubicBezTo>
                        <a:pt x="56" y="13"/>
                        <a:pt x="54" y="13"/>
                        <a:pt x="52" y="13"/>
                      </a:cubicBezTo>
                      <a:cubicBezTo>
                        <a:pt x="50" y="14"/>
                        <a:pt x="48" y="15"/>
                        <a:pt x="46" y="15"/>
                      </a:cubicBezTo>
                      <a:cubicBezTo>
                        <a:pt x="41" y="16"/>
                        <a:pt x="37" y="18"/>
                        <a:pt x="32" y="19"/>
                      </a:cubicBezTo>
                      <a:cubicBezTo>
                        <a:pt x="30" y="20"/>
                        <a:pt x="28" y="21"/>
                        <a:pt x="26" y="22"/>
                      </a:cubicBezTo>
                      <a:cubicBezTo>
                        <a:pt x="24" y="23"/>
                        <a:pt x="22" y="23"/>
                        <a:pt x="20" y="25"/>
                      </a:cubicBezTo>
                      <a:cubicBezTo>
                        <a:pt x="19" y="26"/>
                        <a:pt x="16" y="26"/>
                        <a:pt x="15" y="28"/>
                      </a:cubicBezTo>
                      <a:cubicBezTo>
                        <a:pt x="13" y="29"/>
                        <a:pt x="12" y="30"/>
                        <a:pt x="10" y="31"/>
                      </a:cubicBezTo>
                      <a:cubicBezTo>
                        <a:pt x="9" y="31"/>
                        <a:pt x="7" y="33"/>
                        <a:pt x="6" y="34"/>
                      </a:cubicBezTo>
                      <a:lnTo>
                        <a:pt x="3" y="37"/>
                      </a:lnTo>
                      <a:cubicBezTo>
                        <a:pt x="2" y="39"/>
                        <a:pt x="1" y="40"/>
                        <a:pt x="1" y="40"/>
                      </a:cubicBezTo>
                    </a:path>
                  </a:pathLst>
                </a:custGeom>
                <a:solidFill>
                  <a:srgbClr val="8122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1" name="Freeform 49"/>
                <p:cNvSpPr>
                  <a:spLocks/>
                </p:cNvSpPr>
                <p:nvPr/>
              </p:nvSpPr>
              <p:spPr bwMode="auto">
                <a:xfrm>
                  <a:off x="9605963" y="1400176"/>
                  <a:ext cx="71438" cy="130175"/>
                </a:xfrm>
                <a:custGeom>
                  <a:avLst/>
                  <a:gdLst>
                    <a:gd name="T0" fmla="*/ 0 w 95"/>
                    <a:gd name="T1" fmla="*/ 0 h 171"/>
                    <a:gd name="T2" fmla="*/ 3 w 95"/>
                    <a:gd name="T3" fmla="*/ 10 h 171"/>
                    <a:gd name="T4" fmla="*/ 8 w 95"/>
                    <a:gd name="T5" fmla="*/ 21 h 171"/>
                    <a:gd name="T6" fmla="*/ 16 w 95"/>
                    <a:gd name="T7" fmla="*/ 33 h 171"/>
                    <a:gd name="T8" fmla="*/ 27 w 95"/>
                    <a:gd name="T9" fmla="*/ 48 h 171"/>
                    <a:gd name="T10" fmla="*/ 41 w 95"/>
                    <a:gd name="T11" fmla="*/ 62 h 171"/>
                    <a:gd name="T12" fmla="*/ 57 w 95"/>
                    <a:gd name="T13" fmla="*/ 76 h 171"/>
                    <a:gd name="T14" fmla="*/ 66 w 95"/>
                    <a:gd name="T15" fmla="*/ 82 h 171"/>
                    <a:gd name="T16" fmla="*/ 75 w 95"/>
                    <a:gd name="T17" fmla="*/ 87 h 171"/>
                    <a:gd name="T18" fmla="*/ 86 w 95"/>
                    <a:gd name="T19" fmla="*/ 94 h 171"/>
                    <a:gd name="T20" fmla="*/ 92 w 95"/>
                    <a:gd name="T21" fmla="*/ 101 h 171"/>
                    <a:gd name="T22" fmla="*/ 94 w 95"/>
                    <a:gd name="T23" fmla="*/ 109 h 171"/>
                    <a:gd name="T24" fmla="*/ 93 w 95"/>
                    <a:gd name="T25" fmla="*/ 123 h 171"/>
                    <a:gd name="T26" fmla="*/ 93 w 95"/>
                    <a:gd name="T27" fmla="*/ 124 h 171"/>
                    <a:gd name="T28" fmla="*/ 93 w 95"/>
                    <a:gd name="T29" fmla="*/ 125 h 171"/>
                    <a:gd name="T30" fmla="*/ 93 w 95"/>
                    <a:gd name="T31" fmla="*/ 125 h 171"/>
                    <a:gd name="T32" fmla="*/ 93 w 95"/>
                    <a:gd name="T33" fmla="*/ 126 h 171"/>
                    <a:gd name="T34" fmla="*/ 93 w 95"/>
                    <a:gd name="T35" fmla="*/ 126 h 171"/>
                    <a:gd name="T36" fmla="*/ 92 w 95"/>
                    <a:gd name="T37" fmla="*/ 127 h 171"/>
                    <a:gd name="T38" fmla="*/ 91 w 95"/>
                    <a:gd name="T39" fmla="*/ 129 h 171"/>
                    <a:gd name="T40" fmla="*/ 89 w 95"/>
                    <a:gd name="T41" fmla="*/ 134 h 171"/>
                    <a:gd name="T42" fmla="*/ 83 w 95"/>
                    <a:gd name="T43" fmla="*/ 145 h 171"/>
                    <a:gd name="T44" fmla="*/ 75 w 95"/>
                    <a:gd name="T45" fmla="*/ 153 h 171"/>
                    <a:gd name="T46" fmla="*/ 58 w 95"/>
                    <a:gd name="T47" fmla="*/ 164 h 171"/>
                    <a:gd name="T48" fmla="*/ 42 w 95"/>
                    <a:gd name="T49" fmla="*/ 170 h 171"/>
                    <a:gd name="T50" fmla="*/ 30 w 95"/>
                    <a:gd name="T51" fmla="*/ 171 h 171"/>
                    <a:gd name="T52" fmla="*/ 22 w 95"/>
                    <a:gd name="T53" fmla="*/ 169 h 171"/>
                    <a:gd name="T54" fmla="*/ 19 w 95"/>
                    <a:gd name="T55" fmla="*/ 168 h 171"/>
                    <a:gd name="T56" fmla="*/ 29 w 95"/>
                    <a:gd name="T57" fmla="*/ 167 h 171"/>
                    <a:gd name="T58" fmla="*/ 40 w 95"/>
                    <a:gd name="T59" fmla="*/ 164 h 171"/>
                    <a:gd name="T60" fmla="*/ 53 w 95"/>
                    <a:gd name="T61" fmla="*/ 156 h 171"/>
                    <a:gd name="T62" fmla="*/ 60 w 95"/>
                    <a:gd name="T63" fmla="*/ 151 h 171"/>
                    <a:gd name="T64" fmla="*/ 66 w 95"/>
                    <a:gd name="T65" fmla="*/ 144 h 171"/>
                    <a:gd name="T66" fmla="*/ 71 w 95"/>
                    <a:gd name="T67" fmla="*/ 137 h 171"/>
                    <a:gd name="T68" fmla="*/ 75 w 95"/>
                    <a:gd name="T69" fmla="*/ 130 h 171"/>
                    <a:gd name="T70" fmla="*/ 77 w 95"/>
                    <a:gd name="T71" fmla="*/ 125 h 171"/>
                    <a:gd name="T72" fmla="*/ 78 w 95"/>
                    <a:gd name="T73" fmla="*/ 122 h 171"/>
                    <a:gd name="T74" fmla="*/ 78 w 95"/>
                    <a:gd name="T75" fmla="*/ 121 h 171"/>
                    <a:gd name="T76" fmla="*/ 78 w 95"/>
                    <a:gd name="T77" fmla="*/ 121 h 171"/>
                    <a:gd name="T78" fmla="*/ 78 w 95"/>
                    <a:gd name="T79" fmla="*/ 121 h 171"/>
                    <a:gd name="T80" fmla="*/ 78 w 95"/>
                    <a:gd name="T81" fmla="*/ 121 h 171"/>
                    <a:gd name="T82" fmla="*/ 78 w 95"/>
                    <a:gd name="T83" fmla="*/ 122 h 171"/>
                    <a:gd name="T84" fmla="*/ 78 w 95"/>
                    <a:gd name="T85" fmla="*/ 120 h 171"/>
                    <a:gd name="T86" fmla="*/ 78 w 95"/>
                    <a:gd name="T87" fmla="*/ 112 h 171"/>
                    <a:gd name="T88" fmla="*/ 77 w 95"/>
                    <a:gd name="T89" fmla="*/ 109 h 171"/>
                    <a:gd name="T90" fmla="*/ 75 w 95"/>
                    <a:gd name="T91" fmla="*/ 107 h 171"/>
                    <a:gd name="T92" fmla="*/ 67 w 95"/>
                    <a:gd name="T93" fmla="*/ 102 h 171"/>
                    <a:gd name="T94" fmla="*/ 56 w 95"/>
                    <a:gd name="T95" fmla="*/ 96 h 171"/>
                    <a:gd name="T96" fmla="*/ 47 w 95"/>
                    <a:gd name="T97" fmla="*/ 89 h 171"/>
                    <a:gd name="T98" fmla="*/ 30 w 95"/>
                    <a:gd name="T99" fmla="*/ 72 h 171"/>
                    <a:gd name="T100" fmla="*/ 17 w 95"/>
                    <a:gd name="T101" fmla="*/ 55 h 171"/>
                    <a:gd name="T102" fmla="*/ 8 w 95"/>
                    <a:gd name="T103" fmla="*/ 38 h 171"/>
                    <a:gd name="T104" fmla="*/ 2 w 95"/>
                    <a:gd name="T105" fmla="*/ 23 h 171"/>
                    <a:gd name="T106" fmla="*/ 0 w 95"/>
                    <a:gd name="T107" fmla="*/ 10 h 171"/>
                    <a:gd name="T108" fmla="*/ 0 w 95"/>
                    <a:gd name="T109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5" h="171">
                      <a:moveTo>
                        <a:pt x="0" y="0"/>
                      </a:moveTo>
                      <a:cubicBezTo>
                        <a:pt x="0" y="0"/>
                        <a:pt x="1" y="3"/>
                        <a:pt x="3" y="10"/>
                      </a:cubicBezTo>
                      <a:cubicBezTo>
                        <a:pt x="4" y="13"/>
                        <a:pt x="6" y="16"/>
                        <a:pt x="8" y="21"/>
                      </a:cubicBezTo>
                      <a:cubicBezTo>
                        <a:pt x="10" y="24"/>
                        <a:pt x="13" y="29"/>
                        <a:pt x="16" y="33"/>
                      </a:cubicBezTo>
                      <a:cubicBezTo>
                        <a:pt x="19" y="38"/>
                        <a:pt x="23" y="43"/>
                        <a:pt x="27" y="48"/>
                      </a:cubicBezTo>
                      <a:cubicBezTo>
                        <a:pt x="31" y="53"/>
                        <a:pt x="36" y="57"/>
                        <a:pt x="41" y="62"/>
                      </a:cubicBezTo>
                      <a:cubicBezTo>
                        <a:pt x="46" y="67"/>
                        <a:pt x="51" y="71"/>
                        <a:pt x="57" y="76"/>
                      </a:cubicBezTo>
                      <a:lnTo>
                        <a:pt x="66" y="82"/>
                      </a:lnTo>
                      <a:cubicBezTo>
                        <a:pt x="69" y="84"/>
                        <a:pt x="71" y="85"/>
                        <a:pt x="75" y="87"/>
                      </a:cubicBezTo>
                      <a:cubicBezTo>
                        <a:pt x="78" y="89"/>
                        <a:pt x="82" y="91"/>
                        <a:pt x="86" y="94"/>
                      </a:cubicBezTo>
                      <a:cubicBezTo>
                        <a:pt x="88" y="96"/>
                        <a:pt x="90" y="98"/>
                        <a:pt x="92" y="101"/>
                      </a:cubicBezTo>
                      <a:cubicBezTo>
                        <a:pt x="93" y="104"/>
                        <a:pt x="94" y="107"/>
                        <a:pt x="94" y="109"/>
                      </a:cubicBezTo>
                      <a:cubicBezTo>
                        <a:pt x="95" y="115"/>
                        <a:pt x="94" y="118"/>
                        <a:pt x="93" y="123"/>
                      </a:cubicBezTo>
                      <a:lnTo>
                        <a:pt x="93" y="124"/>
                      </a:lnTo>
                      <a:lnTo>
                        <a:pt x="93" y="125"/>
                      </a:lnTo>
                      <a:lnTo>
                        <a:pt x="93" y="125"/>
                      </a:lnTo>
                      <a:lnTo>
                        <a:pt x="93" y="126"/>
                      </a:lnTo>
                      <a:lnTo>
                        <a:pt x="93" y="126"/>
                      </a:lnTo>
                      <a:lnTo>
                        <a:pt x="92" y="127"/>
                      </a:lnTo>
                      <a:lnTo>
                        <a:pt x="91" y="129"/>
                      </a:lnTo>
                      <a:lnTo>
                        <a:pt x="89" y="134"/>
                      </a:lnTo>
                      <a:cubicBezTo>
                        <a:pt x="87" y="138"/>
                        <a:pt x="85" y="142"/>
                        <a:pt x="83" y="145"/>
                      </a:cubicBezTo>
                      <a:cubicBezTo>
                        <a:pt x="80" y="148"/>
                        <a:pt x="77" y="151"/>
                        <a:pt x="75" y="153"/>
                      </a:cubicBezTo>
                      <a:cubicBezTo>
                        <a:pt x="69" y="158"/>
                        <a:pt x="64" y="162"/>
                        <a:pt x="58" y="164"/>
                      </a:cubicBezTo>
                      <a:cubicBezTo>
                        <a:pt x="53" y="167"/>
                        <a:pt x="47" y="169"/>
                        <a:pt x="42" y="170"/>
                      </a:cubicBezTo>
                      <a:cubicBezTo>
                        <a:pt x="38" y="171"/>
                        <a:pt x="33" y="170"/>
                        <a:pt x="30" y="171"/>
                      </a:cubicBezTo>
                      <a:cubicBezTo>
                        <a:pt x="26" y="170"/>
                        <a:pt x="23" y="169"/>
                        <a:pt x="22" y="169"/>
                      </a:cubicBezTo>
                      <a:cubicBezTo>
                        <a:pt x="20" y="168"/>
                        <a:pt x="19" y="168"/>
                        <a:pt x="19" y="168"/>
                      </a:cubicBezTo>
                      <a:cubicBezTo>
                        <a:pt x="19" y="168"/>
                        <a:pt x="23" y="168"/>
                        <a:pt x="29" y="167"/>
                      </a:cubicBezTo>
                      <a:cubicBezTo>
                        <a:pt x="33" y="166"/>
                        <a:pt x="36" y="166"/>
                        <a:pt x="40" y="164"/>
                      </a:cubicBezTo>
                      <a:cubicBezTo>
                        <a:pt x="44" y="162"/>
                        <a:pt x="49" y="159"/>
                        <a:pt x="53" y="156"/>
                      </a:cubicBezTo>
                      <a:cubicBezTo>
                        <a:pt x="55" y="155"/>
                        <a:pt x="58" y="153"/>
                        <a:pt x="60" y="151"/>
                      </a:cubicBezTo>
                      <a:cubicBezTo>
                        <a:pt x="62" y="149"/>
                        <a:pt x="64" y="147"/>
                        <a:pt x="66" y="144"/>
                      </a:cubicBezTo>
                      <a:cubicBezTo>
                        <a:pt x="68" y="142"/>
                        <a:pt x="70" y="140"/>
                        <a:pt x="71" y="137"/>
                      </a:cubicBezTo>
                      <a:cubicBezTo>
                        <a:pt x="72" y="135"/>
                        <a:pt x="74" y="133"/>
                        <a:pt x="75" y="130"/>
                      </a:cubicBezTo>
                      <a:lnTo>
                        <a:pt x="77" y="125"/>
                      </a:lnTo>
                      <a:lnTo>
                        <a:pt x="78" y="122"/>
                      </a:lnTo>
                      <a:lnTo>
                        <a:pt x="78" y="121"/>
                      </a:lnTo>
                      <a:lnTo>
                        <a:pt x="78" y="121"/>
                      </a:lnTo>
                      <a:lnTo>
                        <a:pt x="78" y="121"/>
                      </a:lnTo>
                      <a:lnTo>
                        <a:pt x="78" y="121"/>
                      </a:lnTo>
                      <a:lnTo>
                        <a:pt x="78" y="122"/>
                      </a:lnTo>
                      <a:lnTo>
                        <a:pt x="78" y="120"/>
                      </a:lnTo>
                      <a:cubicBezTo>
                        <a:pt x="78" y="117"/>
                        <a:pt x="79" y="114"/>
                        <a:pt x="78" y="112"/>
                      </a:cubicBezTo>
                      <a:lnTo>
                        <a:pt x="77" y="109"/>
                      </a:lnTo>
                      <a:lnTo>
                        <a:pt x="75" y="107"/>
                      </a:lnTo>
                      <a:cubicBezTo>
                        <a:pt x="74" y="105"/>
                        <a:pt x="71" y="104"/>
                        <a:pt x="67" y="102"/>
                      </a:cubicBezTo>
                      <a:cubicBezTo>
                        <a:pt x="64" y="100"/>
                        <a:pt x="60" y="98"/>
                        <a:pt x="56" y="96"/>
                      </a:cubicBezTo>
                      <a:lnTo>
                        <a:pt x="47" y="89"/>
                      </a:lnTo>
                      <a:cubicBezTo>
                        <a:pt x="41" y="83"/>
                        <a:pt x="35" y="78"/>
                        <a:pt x="30" y="72"/>
                      </a:cubicBezTo>
                      <a:cubicBezTo>
                        <a:pt x="25" y="66"/>
                        <a:pt x="21" y="61"/>
                        <a:pt x="17" y="55"/>
                      </a:cubicBezTo>
                      <a:cubicBezTo>
                        <a:pt x="13" y="49"/>
                        <a:pt x="10" y="44"/>
                        <a:pt x="8" y="38"/>
                      </a:cubicBezTo>
                      <a:cubicBezTo>
                        <a:pt x="5" y="33"/>
                        <a:pt x="3" y="27"/>
                        <a:pt x="2" y="23"/>
                      </a:cubicBezTo>
                      <a:cubicBezTo>
                        <a:pt x="1" y="18"/>
                        <a:pt x="0" y="14"/>
                        <a:pt x="0" y="10"/>
                      </a:cubicBezTo>
                      <a:cubicBezTo>
                        <a:pt x="0" y="3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688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2" name="Freeform 50"/>
                <p:cNvSpPr>
                  <a:spLocks/>
                </p:cNvSpPr>
                <p:nvPr/>
              </p:nvSpPr>
              <p:spPr bwMode="auto">
                <a:xfrm>
                  <a:off x="9324976" y="1470026"/>
                  <a:ext cx="87313" cy="57150"/>
                </a:xfrm>
                <a:custGeom>
                  <a:avLst/>
                  <a:gdLst>
                    <a:gd name="T0" fmla="*/ 34 w 115"/>
                    <a:gd name="T1" fmla="*/ 55 h 74"/>
                    <a:gd name="T2" fmla="*/ 115 w 115"/>
                    <a:gd name="T3" fmla="*/ 38 h 74"/>
                    <a:gd name="T4" fmla="*/ 30 w 115"/>
                    <a:gd name="T5" fmla="*/ 10 h 74"/>
                    <a:gd name="T6" fmla="*/ 34 w 115"/>
                    <a:gd name="T7" fmla="*/ 55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5" h="74">
                      <a:moveTo>
                        <a:pt x="34" y="55"/>
                      </a:moveTo>
                      <a:cubicBezTo>
                        <a:pt x="55" y="66"/>
                        <a:pt x="114" y="74"/>
                        <a:pt x="115" y="38"/>
                      </a:cubicBezTo>
                      <a:cubicBezTo>
                        <a:pt x="115" y="2"/>
                        <a:pt x="53" y="0"/>
                        <a:pt x="30" y="10"/>
                      </a:cubicBezTo>
                      <a:cubicBezTo>
                        <a:pt x="0" y="23"/>
                        <a:pt x="9" y="41"/>
                        <a:pt x="34" y="55"/>
                      </a:cubicBezTo>
                    </a:path>
                  </a:pathLst>
                </a:custGeom>
                <a:solidFill>
                  <a:srgbClr val="F9B2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3" name="Freeform 51"/>
                <p:cNvSpPr>
                  <a:spLocks/>
                </p:cNvSpPr>
                <p:nvPr/>
              </p:nvSpPr>
              <p:spPr bwMode="auto">
                <a:xfrm>
                  <a:off x="9159876" y="865188"/>
                  <a:ext cx="923925" cy="663575"/>
                </a:xfrm>
                <a:custGeom>
                  <a:avLst/>
                  <a:gdLst>
                    <a:gd name="T0" fmla="*/ 92 w 1212"/>
                    <a:gd name="T1" fmla="*/ 662 h 872"/>
                    <a:gd name="T2" fmla="*/ 424 w 1212"/>
                    <a:gd name="T3" fmla="*/ 202 h 872"/>
                    <a:gd name="T4" fmla="*/ 917 w 1212"/>
                    <a:gd name="T5" fmla="*/ 354 h 872"/>
                    <a:gd name="T6" fmla="*/ 953 w 1212"/>
                    <a:gd name="T7" fmla="*/ 484 h 872"/>
                    <a:gd name="T8" fmla="*/ 1043 w 1212"/>
                    <a:gd name="T9" fmla="*/ 582 h 872"/>
                    <a:gd name="T10" fmla="*/ 1109 w 1212"/>
                    <a:gd name="T11" fmla="*/ 640 h 872"/>
                    <a:gd name="T12" fmla="*/ 1124 w 1212"/>
                    <a:gd name="T13" fmla="*/ 711 h 872"/>
                    <a:gd name="T14" fmla="*/ 1125 w 1212"/>
                    <a:gd name="T15" fmla="*/ 829 h 872"/>
                    <a:gd name="T16" fmla="*/ 1159 w 1212"/>
                    <a:gd name="T17" fmla="*/ 354 h 872"/>
                    <a:gd name="T18" fmla="*/ 865 w 1212"/>
                    <a:gd name="T19" fmla="*/ 38 h 872"/>
                    <a:gd name="T20" fmla="*/ 499 w 1212"/>
                    <a:gd name="T21" fmla="*/ 14 h 872"/>
                    <a:gd name="T22" fmla="*/ 135 w 1212"/>
                    <a:gd name="T23" fmla="*/ 182 h 872"/>
                    <a:gd name="T24" fmla="*/ 10 w 1212"/>
                    <a:gd name="T25" fmla="*/ 468 h 872"/>
                    <a:gd name="T26" fmla="*/ 56 w 1212"/>
                    <a:gd name="T27" fmla="*/ 829 h 872"/>
                    <a:gd name="T28" fmla="*/ 75 w 1212"/>
                    <a:gd name="T29" fmla="*/ 843 h 872"/>
                    <a:gd name="T30" fmla="*/ 92 w 1212"/>
                    <a:gd name="T31" fmla="*/ 662 h 8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12" h="872">
                      <a:moveTo>
                        <a:pt x="92" y="662"/>
                      </a:moveTo>
                      <a:cubicBezTo>
                        <a:pt x="277" y="588"/>
                        <a:pt x="388" y="386"/>
                        <a:pt x="424" y="202"/>
                      </a:cubicBezTo>
                      <a:cubicBezTo>
                        <a:pt x="554" y="316"/>
                        <a:pt x="742" y="387"/>
                        <a:pt x="917" y="354"/>
                      </a:cubicBezTo>
                      <a:cubicBezTo>
                        <a:pt x="915" y="399"/>
                        <a:pt x="927" y="446"/>
                        <a:pt x="953" y="484"/>
                      </a:cubicBezTo>
                      <a:cubicBezTo>
                        <a:pt x="974" y="515"/>
                        <a:pt x="1010" y="563"/>
                        <a:pt x="1043" y="582"/>
                      </a:cubicBezTo>
                      <a:cubicBezTo>
                        <a:pt x="1060" y="591"/>
                        <a:pt x="1100" y="626"/>
                        <a:pt x="1109" y="640"/>
                      </a:cubicBezTo>
                      <a:cubicBezTo>
                        <a:pt x="1121" y="657"/>
                        <a:pt x="1123" y="698"/>
                        <a:pt x="1124" y="711"/>
                      </a:cubicBezTo>
                      <a:cubicBezTo>
                        <a:pt x="1127" y="748"/>
                        <a:pt x="1118" y="794"/>
                        <a:pt x="1125" y="829"/>
                      </a:cubicBezTo>
                      <a:cubicBezTo>
                        <a:pt x="1212" y="721"/>
                        <a:pt x="1207" y="499"/>
                        <a:pt x="1159" y="354"/>
                      </a:cubicBezTo>
                      <a:cubicBezTo>
                        <a:pt x="1119" y="223"/>
                        <a:pt x="993" y="90"/>
                        <a:pt x="865" y="38"/>
                      </a:cubicBezTo>
                      <a:cubicBezTo>
                        <a:pt x="765" y="0"/>
                        <a:pt x="601" y="2"/>
                        <a:pt x="499" y="14"/>
                      </a:cubicBezTo>
                      <a:cubicBezTo>
                        <a:pt x="426" y="21"/>
                        <a:pt x="171" y="132"/>
                        <a:pt x="135" y="182"/>
                      </a:cubicBezTo>
                      <a:cubicBezTo>
                        <a:pt x="135" y="182"/>
                        <a:pt x="32" y="328"/>
                        <a:pt x="10" y="468"/>
                      </a:cubicBezTo>
                      <a:cubicBezTo>
                        <a:pt x="0" y="528"/>
                        <a:pt x="36" y="758"/>
                        <a:pt x="56" y="829"/>
                      </a:cubicBezTo>
                      <a:cubicBezTo>
                        <a:pt x="56" y="829"/>
                        <a:pt x="68" y="872"/>
                        <a:pt x="75" y="843"/>
                      </a:cubicBezTo>
                      <a:cubicBezTo>
                        <a:pt x="82" y="814"/>
                        <a:pt x="92" y="662"/>
                        <a:pt x="92" y="662"/>
                      </a:cubicBezTo>
                    </a:path>
                  </a:pathLst>
                </a:custGeom>
                <a:solidFill>
                  <a:srgbClr val="8E311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4" name="Freeform 52"/>
                <p:cNvSpPr>
                  <a:spLocks/>
                </p:cNvSpPr>
                <p:nvPr/>
              </p:nvSpPr>
              <p:spPr bwMode="auto">
                <a:xfrm>
                  <a:off x="9482138" y="1363663"/>
                  <a:ext cx="50800" cy="74613"/>
                </a:xfrm>
                <a:custGeom>
                  <a:avLst/>
                  <a:gdLst>
                    <a:gd name="T0" fmla="*/ 41 w 67"/>
                    <a:gd name="T1" fmla="*/ 91 h 98"/>
                    <a:gd name="T2" fmla="*/ 56 w 67"/>
                    <a:gd name="T3" fmla="*/ 30 h 98"/>
                    <a:gd name="T4" fmla="*/ 35 w 67"/>
                    <a:gd name="T5" fmla="*/ 4 h 98"/>
                    <a:gd name="T6" fmla="*/ 7 w 67"/>
                    <a:gd name="T7" fmla="*/ 20 h 98"/>
                    <a:gd name="T8" fmla="*/ 41 w 67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98">
                      <a:moveTo>
                        <a:pt x="41" y="91"/>
                      </a:moveTo>
                      <a:cubicBezTo>
                        <a:pt x="67" y="86"/>
                        <a:pt x="63" y="48"/>
                        <a:pt x="56" y="30"/>
                      </a:cubicBezTo>
                      <a:cubicBezTo>
                        <a:pt x="52" y="20"/>
                        <a:pt x="46" y="8"/>
                        <a:pt x="35" y="4"/>
                      </a:cubicBezTo>
                      <a:cubicBezTo>
                        <a:pt x="23" y="0"/>
                        <a:pt x="10" y="8"/>
                        <a:pt x="7" y="20"/>
                      </a:cubicBezTo>
                      <a:cubicBezTo>
                        <a:pt x="0" y="42"/>
                        <a:pt x="6" y="98"/>
                        <a:pt x="41" y="91"/>
                      </a:cubicBezTo>
                    </a:path>
                  </a:pathLst>
                </a:custGeom>
                <a:solidFill>
                  <a:srgbClr val="100F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5" name="Freeform 53"/>
                <p:cNvSpPr>
                  <a:spLocks/>
                </p:cNvSpPr>
                <p:nvPr/>
              </p:nvSpPr>
              <p:spPr bwMode="auto">
                <a:xfrm>
                  <a:off x="9710738" y="1189038"/>
                  <a:ext cx="53975" cy="30163"/>
                </a:xfrm>
                <a:custGeom>
                  <a:avLst/>
                  <a:gdLst>
                    <a:gd name="T0" fmla="*/ 71 w 71"/>
                    <a:gd name="T1" fmla="*/ 40 h 40"/>
                    <a:gd name="T2" fmla="*/ 68 w 71"/>
                    <a:gd name="T3" fmla="*/ 37 h 40"/>
                    <a:gd name="T4" fmla="*/ 65 w 71"/>
                    <a:gd name="T5" fmla="*/ 34 h 40"/>
                    <a:gd name="T6" fmla="*/ 61 w 71"/>
                    <a:gd name="T7" fmla="*/ 31 h 40"/>
                    <a:gd name="T8" fmla="*/ 57 w 71"/>
                    <a:gd name="T9" fmla="*/ 28 h 40"/>
                    <a:gd name="T10" fmla="*/ 51 w 71"/>
                    <a:gd name="T11" fmla="*/ 25 h 40"/>
                    <a:gd name="T12" fmla="*/ 45 w 71"/>
                    <a:gd name="T13" fmla="*/ 22 h 40"/>
                    <a:gd name="T14" fmla="*/ 39 w 71"/>
                    <a:gd name="T15" fmla="*/ 19 h 40"/>
                    <a:gd name="T16" fmla="*/ 26 w 71"/>
                    <a:gd name="T17" fmla="*/ 15 h 40"/>
                    <a:gd name="T18" fmla="*/ 19 w 71"/>
                    <a:gd name="T19" fmla="*/ 13 h 40"/>
                    <a:gd name="T20" fmla="*/ 13 w 71"/>
                    <a:gd name="T21" fmla="*/ 12 h 40"/>
                    <a:gd name="T22" fmla="*/ 4 w 71"/>
                    <a:gd name="T23" fmla="*/ 10 h 40"/>
                    <a:gd name="T24" fmla="*/ 0 w 71"/>
                    <a:gd name="T25" fmla="*/ 9 h 40"/>
                    <a:gd name="T26" fmla="*/ 3 w 71"/>
                    <a:gd name="T27" fmla="*/ 7 h 40"/>
                    <a:gd name="T28" fmla="*/ 13 w 71"/>
                    <a:gd name="T29" fmla="*/ 3 h 40"/>
                    <a:gd name="T30" fmla="*/ 27 w 71"/>
                    <a:gd name="T31" fmla="*/ 1 h 40"/>
                    <a:gd name="T32" fmla="*/ 36 w 71"/>
                    <a:gd name="T33" fmla="*/ 1 h 40"/>
                    <a:gd name="T34" fmla="*/ 45 w 71"/>
                    <a:gd name="T35" fmla="*/ 3 h 40"/>
                    <a:gd name="T36" fmla="*/ 53 w 71"/>
                    <a:gd name="T37" fmla="*/ 7 h 40"/>
                    <a:gd name="T38" fmla="*/ 60 w 71"/>
                    <a:gd name="T39" fmla="*/ 13 h 40"/>
                    <a:gd name="T40" fmla="*/ 66 w 71"/>
                    <a:gd name="T41" fmla="*/ 19 h 40"/>
                    <a:gd name="T42" fmla="*/ 69 w 71"/>
                    <a:gd name="T43" fmla="*/ 26 h 40"/>
                    <a:gd name="T44" fmla="*/ 71 w 71"/>
                    <a:gd name="T45" fmla="*/ 32 h 40"/>
                    <a:gd name="T46" fmla="*/ 71 w 71"/>
                    <a:gd name="T47" fmla="*/ 36 h 40"/>
                    <a:gd name="T48" fmla="*/ 71 w 71"/>
                    <a:gd name="T49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1" h="40">
                      <a:moveTo>
                        <a:pt x="71" y="40"/>
                      </a:moveTo>
                      <a:cubicBezTo>
                        <a:pt x="71" y="40"/>
                        <a:pt x="70" y="39"/>
                        <a:pt x="68" y="37"/>
                      </a:cubicBezTo>
                      <a:lnTo>
                        <a:pt x="65" y="34"/>
                      </a:lnTo>
                      <a:cubicBezTo>
                        <a:pt x="64" y="33"/>
                        <a:pt x="63" y="31"/>
                        <a:pt x="61" y="31"/>
                      </a:cubicBezTo>
                      <a:cubicBezTo>
                        <a:pt x="60" y="30"/>
                        <a:pt x="58" y="29"/>
                        <a:pt x="57" y="28"/>
                      </a:cubicBezTo>
                      <a:cubicBezTo>
                        <a:pt x="55" y="26"/>
                        <a:pt x="53" y="26"/>
                        <a:pt x="51" y="25"/>
                      </a:cubicBezTo>
                      <a:cubicBezTo>
                        <a:pt x="50" y="23"/>
                        <a:pt x="48" y="23"/>
                        <a:pt x="45" y="22"/>
                      </a:cubicBezTo>
                      <a:cubicBezTo>
                        <a:pt x="43" y="21"/>
                        <a:pt x="41" y="20"/>
                        <a:pt x="39" y="19"/>
                      </a:cubicBezTo>
                      <a:cubicBezTo>
                        <a:pt x="35" y="18"/>
                        <a:pt x="30" y="16"/>
                        <a:pt x="26" y="15"/>
                      </a:cubicBezTo>
                      <a:cubicBezTo>
                        <a:pt x="23" y="15"/>
                        <a:pt x="21" y="14"/>
                        <a:pt x="19" y="13"/>
                      </a:cubicBezTo>
                      <a:cubicBezTo>
                        <a:pt x="17" y="13"/>
                        <a:pt x="15" y="13"/>
                        <a:pt x="13" y="12"/>
                      </a:cubicBezTo>
                      <a:cubicBezTo>
                        <a:pt x="9" y="11"/>
                        <a:pt x="6" y="11"/>
                        <a:pt x="4" y="10"/>
                      </a:cubicBezTo>
                      <a:cubicBezTo>
                        <a:pt x="1" y="10"/>
                        <a:pt x="0" y="9"/>
                        <a:pt x="0" y="9"/>
                      </a:cubicBezTo>
                      <a:cubicBezTo>
                        <a:pt x="0" y="9"/>
                        <a:pt x="1" y="8"/>
                        <a:pt x="3" y="7"/>
                      </a:cubicBezTo>
                      <a:cubicBezTo>
                        <a:pt x="5" y="6"/>
                        <a:pt x="8" y="3"/>
                        <a:pt x="13" y="3"/>
                      </a:cubicBezTo>
                      <a:cubicBezTo>
                        <a:pt x="17" y="1"/>
                        <a:pt x="22" y="0"/>
                        <a:pt x="27" y="1"/>
                      </a:cubicBezTo>
                      <a:cubicBezTo>
                        <a:pt x="30" y="1"/>
                        <a:pt x="33" y="0"/>
                        <a:pt x="36" y="1"/>
                      </a:cubicBezTo>
                      <a:cubicBezTo>
                        <a:pt x="39" y="2"/>
                        <a:pt x="42" y="3"/>
                        <a:pt x="45" y="3"/>
                      </a:cubicBezTo>
                      <a:cubicBezTo>
                        <a:pt x="47" y="5"/>
                        <a:pt x="50" y="6"/>
                        <a:pt x="53" y="7"/>
                      </a:cubicBezTo>
                      <a:cubicBezTo>
                        <a:pt x="56" y="9"/>
                        <a:pt x="58" y="11"/>
                        <a:pt x="60" y="13"/>
                      </a:cubicBezTo>
                      <a:cubicBezTo>
                        <a:pt x="62" y="15"/>
                        <a:pt x="64" y="17"/>
                        <a:pt x="66" y="19"/>
                      </a:cubicBezTo>
                      <a:cubicBezTo>
                        <a:pt x="67" y="21"/>
                        <a:pt x="68" y="24"/>
                        <a:pt x="69" y="26"/>
                      </a:cubicBezTo>
                      <a:cubicBezTo>
                        <a:pt x="71" y="28"/>
                        <a:pt x="71" y="30"/>
                        <a:pt x="71" y="32"/>
                      </a:cubicBezTo>
                      <a:cubicBezTo>
                        <a:pt x="71" y="33"/>
                        <a:pt x="71" y="35"/>
                        <a:pt x="71" y="36"/>
                      </a:cubicBezTo>
                      <a:cubicBezTo>
                        <a:pt x="71" y="39"/>
                        <a:pt x="71" y="40"/>
                        <a:pt x="71" y="40"/>
                      </a:cubicBezTo>
                    </a:path>
                  </a:pathLst>
                </a:custGeom>
                <a:solidFill>
                  <a:srgbClr val="8122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6" name="Freeform 54"/>
                <p:cNvSpPr>
                  <a:spLocks/>
                </p:cNvSpPr>
                <p:nvPr/>
              </p:nvSpPr>
              <p:spPr bwMode="auto">
                <a:xfrm>
                  <a:off x="9821863" y="1470026"/>
                  <a:ext cx="87313" cy="57150"/>
                </a:xfrm>
                <a:custGeom>
                  <a:avLst/>
                  <a:gdLst>
                    <a:gd name="T0" fmla="*/ 80 w 114"/>
                    <a:gd name="T1" fmla="*/ 55 h 74"/>
                    <a:gd name="T2" fmla="*/ 0 w 114"/>
                    <a:gd name="T3" fmla="*/ 38 h 74"/>
                    <a:gd name="T4" fmla="*/ 84 w 114"/>
                    <a:gd name="T5" fmla="*/ 10 h 74"/>
                    <a:gd name="T6" fmla="*/ 80 w 114"/>
                    <a:gd name="T7" fmla="*/ 55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74">
                      <a:moveTo>
                        <a:pt x="80" y="55"/>
                      </a:moveTo>
                      <a:cubicBezTo>
                        <a:pt x="59" y="66"/>
                        <a:pt x="0" y="74"/>
                        <a:pt x="0" y="38"/>
                      </a:cubicBezTo>
                      <a:cubicBezTo>
                        <a:pt x="0" y="2"/>
                        <a:pt x="62" y="0"/>
                        <a:pt x="84" y="10"/>
                      </a:cubicBezTo>
                      <a:cubicBezTo>
                        <a:pt x="114" y="23"/>
                        <a:pt x="106" y="41"/>
                        <a:pt x="80" y="55"/>
                      </a:cubicBezTo>
                    </a:path>
                  </a:pathLst>
                </a:custGeom>
                <a:solidFill>
                  <a:srgbClr val="F9B2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17" name="Freeform 55"/>
                <p:cNvSpPr>
                  <a:spLocks/>
                </p:cNvSpPr>
                <p:nvPr/>
              </p:nvSpPr>
              <p:spPr bwMode="auto">
                <a:xfrm>
                  <a:off x="9699626" y="1363663"/>
                  <a:ext cx="50800" cy="74613"/>
                </a:xfrm>
                <a:custGeom>
                  <a:avLst/>
                  <a:gdLst>
                    <a:gd name="T0" fmla="*/ 27 w 67"/>
                    <a:gd name="T1" fmla="*/ 91 h 98"/>
                    <a:gd name="T2" fmla="*/ 11 w 67"/>
                    <a:gd name="T3" fmla="*/ 30 h 98"/>
                    <a:gd name="T4" fmla="*/ 32 w 67"/>
                    <a:gd name="T5" fmla="*/ 4 h 98"/>
                    <a:gd name="T6" fmla="*/ 61 w 67"/>
                    <a:gd name="T7" fmla="*/ 20 h 98"/>
                    <a:gd name="T8" fmla="*/ 27 w 67"/>
                    <a:gd name="T9" fmla="*/ 9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98">
                      <a:moveTo>
                        <a:pt x="27" y="91"/>
                      </a:moveTo>
                      <a:cubicBezTo>
                        <a:pt x="0" y="86"/>
                        <a:pt x="4" y="48"/>
                        <a:pt x="11" y="30"/>
                      </a:cubicBezTo>
                      <a:cubicBezTo>
                        <a:pt x="15" y="20"/>
                        <a:pt x="22" y="8"/>
                        <a:pt x="32" y="4"/>
                      </a:cubicBezTo>
                      <a:cubicBezTo>
                        <a:pt x="44" y="0"/>
                        <a:pt x="57" y="8"/>
                        <a:pt x="61" y="20"/>
                      </a:cubicBezTo>
                      <a:cubicBezTo>
                        <a:pt x="67" y="42"/>
                        <a:pt x="61" y="98"/>
                        <a:pt x="27" y="91"/>
                      </a:cubicBezTo>
                    </a:path>
                  </a:pathLst>
                </a:custGeom>
                <a:solidFill>
                  <a:srgbClr val="100F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  <p:sp>
            <p:nvSpPr>
              <p:cNvPr id="292" name="Freeform 274"/>
              <p:cNvSpPr>
                <a:spLocks/>
              </p:cNvSpPr>
              <p:nvPr/>
            </p:nvSpPr>
            <p:spPr bwMode="auto">
              <a:xfrm>
                <a:off x="5608551" y="-2387373"/>
                <a:ext cx="109538" cy="111125"/>
              </a:xfrm>
              <a:custGeom>
                <a:avLst/>
                <a:gdLst>
                  <a:gd name="T0" fmla="*/ 114 w 143"/>
                  <a:gd name="T1" fmla="*/ 0 h 145"/>
                  <a:gd name="T2" fmla="*/ 0 w 143"/>
                  <a:gd name="T3" fmla="*/ 115 h 145"/>
                  <a:gd name="T4" fmla="*/ 29 w 143"/>
                  <a:gd name="T5" fmla="*/ 145 h 145"/>
                  <a:gd name="T6" fmla="*/ 143 w 143"/>
                  <a:gd name="T7" fmla="*/ 27 h 145"/>
                  <a:gd name="T8" fmla="*/ 114 w 143"/>
                  <a:gd name="T9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45">
                    <a:moveTo>
                      <a:pt x="114" y="0"/>
                    </a:moveTo>
                    <a:cubicBezTo>
                      <a:pt x="77" y="36"/>
                      <a:pt x="41" y="79"/>
                      <a:pt x="0" y="115"/>
                    </a:cubicBezTo>
                    <a:cubicBezTo>
                      <a:pt x="8" y="126"/>
                      <a:pt x="17" y="139"/>
                      <a:pt x="29" y="145"/>
                    </a:cubicBezTo>
                    <a:cubicBezTo>
                      <a:pt x="56" y="127"/>
                      <a:pt x="122" y="53"/>
                      <a:pt x="143" y="27"/>
                    </a:cubicBezTo>
                    <a:cubicBezTo>
                      <a:pt x="137" y="16"/>
                      <a:pt x="114" y="0"/>
                      <a:pt x="114" y="0"/>
                    </a:cubicBezTo>
                    <a:close/>
                  </a:path>
                </a:pathLst>
              </a:custGeom>
              <a:solidFill>
                <a:srgbClr val="E6B7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grpSp>
            <p:nvGrpSpPr>
              <p:cNvPr id="293" name="그룹 292"/>
              <p:cNvGrpSpPr/>
              <p:nvPr/>
            </p:nvGrpSpPr>
            <p:grpSpPr>
              <a:xfrm>
                <a:off x="5088644" y="-1458669"/>
                <a:ext cx="536575" cy="330200"/>
                <a:chOff x="6269744" y="-1530106"/>
                <a:chExt cx="536575" cy="330200"/>
              </a:xfrm>
            </p:grpSpPr>
            <p:sp>
              <p:nvSpPr>
                <p:cNvPr id="294" name="Freeform 124"/>
                <p:cNvSpPr>
                  <a:spLocks/>
                </p:cNvSpPr>
                <p:nvPr/>
              </p:nvSpPr>
              <p:spPr bwMode="auto">
                <a:xfrm>
                  <a:off x="6707894" y="-1355481"/>
                  <a:ext cx="98425" cy="155575"/>
                </a:xfrm>
                <a:custGeom>
                  <a:avLst/>
                  <a:gdLst>
                    <a:gd name="T0" fmla="*/ 118 w 128"/>
                    <a:gd name="T1" fmla="*/ 0 h 204"/>
                    <a:gd name="T2" fmla="*/ 125 w 128"/>
                    <a:gd name="T3" fmla="*/ 194 h 204"/>
                    <a:gd name="T4" fmla="*/ 9 w 128"/>
                    <a:gd name="T5" fmla="*/ 202 h 204"/>
                    <a:gd name="T6" fmla="*/ 0 w 128"/>
                    <a:gd name="T7" fmla="*/ 57 h 204"/>
                    <a:gd name="T8" fmla="*/ 118 w 128"/>
                    <a:gd name="T9" fmla="*/ 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" h="204">
                      <a:moveTo>
                        <a:pt x="118" y="0"/>
                      </a:moveTo>
                      <a:cubicBezTo>
                        <a:pt x="120" y="46"/>
                        <a:pt x="128" y="164"/>
                        <a:pt x="125" y="194"/>
                      </a:cubicBezTo>
                      <a:cubicBezTo>
                        <a:pt x="123" y="204"/>
                        <a:pt x="85" y="202"/>
                        <a:pt x="9" y="202"/>
                      </a:cubicBezTo>
                      <a:lnTo>
                        <a:pt x="0" y="57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solidFill>
                  <a:srgbClr val="FBCC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5" name="Freeform 133"/>
                <p:cNvSpPr>
                  <a:spLocks/>
                </p:cNvSpPr>
                <p:nvPr/>
              </p:nvSpPr>
              <p:spPr bwMode="auto">
                <a:xfrm>
                  <a:off x="6271331" y="-1517406"/>
                  <a:ext cx="533400" cy="315913"/>
                </a:xfrm>
                <a:custGeom>
                  <a:avLst/>
                  <a:gdLst>
                    <a:gd name="T0" fmla="*/ 491 w 699"/>
                    <a:gd name="T1" fmla="*/ 0 h 414"/>
                    <a:gd name="T2" fmla="*/ 690 w 699"/>
                    <a:gd name="T3" fmla="*/ 211 h 414"/>
                    <a:gd name="T4" fmla="*/ 567 w 699"/>
                    <a:gd name="T5" fmla="*/ 278 h 414"/>
                    <a:gd name="T6" fmla="*/ 567 w 699"/>
                    <a:gd name="T7" fmla="*/ 412 h 414"/>
                    <a:gd name="T8" fmla="*/ 418 w 699"/>
                    <a:gd name="T9" fmla="*/ 412 h 414"/>
                    <a:gd name="T10" fmla="*/ 355 w 699"/>
                    <a:gd name="T11" fmla="*/ 411 h 414"/>
                    <a:gd name="T12" fmla="*/ 228 w 699"/>
                    <a:gd name="T13" fmla="*/ 412 h 414"/>
                    <a:gd name="T14" fmla="*/ 117 w 699"/>
                    <a:gd name="T15" fmla="*/ 413 h 414"/>
                    <a:gd name="T16" fmla="*/ 119 w 699"/>
                    <a:gd name="T17" fmla="*/ 278 h 414"/>
                    <a:gd name="T18" fmla="*/ 8 w 699"/>
                    <a:gd name="T19" fmla="*/ 211 h 414"/>
                    <a:gd name="T20" fmla="*/ 208 w 699"/>
                    <a:gd name="T21" fmla="*/ 0 h 414"/>
                    <a:gd name="T22" fmla="*/ 361 w 699"/>
                    <a:gd name="T23" fmla="*/ 100 h 414"/>
                    <a:gd name="T24" fmla="*/ 491 w 699"/>
                    <a:gd name="T25" fmla="*/ 0 h 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99" h="414">
                      <a:moveTo>
                        <a:pt x="491" y="0"/>
                      </a:moveTo>
                      <a:cubicBezTo>
                        <a:pt x="550" y="19"/>
                        <a:pt x="699" y="89"/>
                        <a:pt x="690" y="211"/>
                      </a:cubicBezTo>
                      <a:cubicBezTo>
                        <a:pt x="689" y="227"/>
                        <a:pt x="567" y="266"/>
                        <a:pt x="567" y="278"/>
                      </a:cubicBezTo>
                      <a:lnTo>
                        <a:pt x="567" y="412"/>
                      </a:lnTo>
                      <a:cubicBezTo>
                        <a:pt x="486" y="412"/>
                        <a:pt x="454" y="412"/>
                        <a:pt x="418" y="412"/>
                      </a:cubicBezTo>
                      <a:lnTo>
                        <a:pt x="355" y="411"/>
                      </a:lnTo>
                      <a:lnTo>
                        <a:pt x="228" y="412"/>
                      </a:lnTo>
                      <a:cubicBezTo>
                        <a:pt x="199" y="413"/>
                        <a:pt x="164" y="414"/>
                        <a:pt x="117" y="413"/>
                      </a:cubicBezTo>
                      <a:lnTo>
                        <a:pt x="119" y="278"/>
                      </a:lnTo>
                      <a:cubicBezTo>
                        <a:pt x="119" y="266"/>
                        <a:pt x="9" y="227"/>
                        <a:pt x="8" y="211"/>
                      </a:cubicBezTo>
                      <a:cubicBezTo>
                        <a:pt x="0" y="89"/>
                        <a:pt x="149" y="19"/>
                        <a:pt x="208" y="0"/>
                      </a:cubicBezTo>
                      <a:cubicBezTo>
                        <a:pt x="208" y="0"/>
                        <a:pt x="338" y="103"/>
                        <a:pt x="361" y="100"/>
                      </a:cubicBezTo>
                      <a:cubicBezTo>
                        <a:pt x="381" y="97"/>
                        <a:pt x="491" y="0"/>
                        <a:pt x="491" y="0"/>
                      </a:cubicBezTo>
                    </a:path>
                  </a:pathLst>
                </a:custGeom>
                <a:solidFill>
                  <a:srgbClr val="D2D1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6" name="Freeform 134"/>
                <p:cNvSpPr>
                  <a:spLocks/>
                </p:cNvSpPr>
                <p:nvPr/>
              </p:nvSpPr>
              <p:spPr bwMode="auto">
                <a:xfrm>
                  <a:off x="6269744" y="-1355481"/>
                  <a:ext cx="92075" cy="155575"/>
                </a:xfrm>
                <a:custGeom>
                  <a:avLst/>
                  <a:gdLst>
                    <a:gd name="T0" fmla="*/ 11 w 122"/>
                    <a:gd name="T1" fmla="*/ 0 h 204"/>
                    <a:gd name="T2" fmla="*/ 4 w 122"/>
                    <a:gd name="T3" fmla="*/ 194 h 204"/>
                    <a:gd name="T4" fmla="*/ 120 w 122"/>
                    <a:gd name="T5" fmla="*/ 202 h 204"/>
                    <a:gd name="T6" fmla="*/ 122 w 122"/>
                    <a:gd name="T7" fmla="*/ 60 h 204"/>
                    <a:gd name="T8" fmla="*/ 11 w 122"/>
                    <a:gd name="T9" fmla="*/ 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204">
                      <a:moveTo>
                        <a:pt x="11" y="0"/>
                      </a:moveTo>
                      <a:cubicBezTo>
                        <a:pt x="9" y="46"/>
                        <a:pt x="0" y="164"/>
                        <a:pt x="4" y="194"/>
                      </a:cubicBezTo>
                      <a:cubicBezTo>
                        <a:pt x="5" y="204"/>
                        <a:pt x="43" y="202"/>
                        <a:pt x="120" y="202"/>
                      </a:cubicBezTo>
                      <a:lnTo>
                        <a:pt x="122" y="60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FBCC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7" name="Freeform 139"/>
                <p:cNvSpPr>
                  <a:spLocks/>
                </p:cNvSpPr>
                <p:nvPr/>
              </p:nvSpPr>
              <p:spPr bwMode="auto">
                <a:xfrm>
                  <a:off x="6399919" y="-1530106"/>
                  <a:ext cx="136525" cy="101600"/>
                </a:xfrm>
                <a:custGeom>
                  <a:avLst/>
                  <a:gdLst>
                    <a:gd name="T0" fmla="*/ 9 w 180"/>
                    <a:gd name="T1" fmla="*/ 19 h 134"/>
                    <a:gd name="T2" fmla="*/ 57 w 180"/>
                    <a:gd name="T3" fmla="*/ 0 h 134"/>
                    <a:gd name="T4" fmla="*/ 169 w 180"/>
                    <a:gd name="T5" fmla="*/ 102 h 134"/>
                    <a:gd name="T6" fmla="*/ 179 w 180"/>
                    <a:gd name="T7" fmla="*/ 118 h 134"/>
                    <a:gd name="T8" fmla="*/ 148 w 180"/>
                    <a:gd name="T9" fmla="*/ 131 h 134"/>
                    <a:gd name="T10" fmla="*/ 52 w 180"/>
                    <a:gd name="T11" fmla="*/ 95 h 134"/>
                    <a:gd name="T12" fmla="*/ 9 w 180"/>
                    <a:gd name="T13" fmla="*/ 19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0" h="134">
                      <a:moveTo>
                        <a:pt x="9" y="19"/>
                      </a:moveTo>
                      <a:cubicBezTo>
                        <a:pt x="32" y="7"/>
                        <a:pt x="46" y="4"/>
                        <a:pt x="57" y="0"/>
                      </a:cubicBezTo>
                      <a:cubicBezTo>
                        <a:pt x="63" y="7"/>
                        <a:pt x="149" y="85"/>
                        <a:pt x="169" y="102"/>
                      </a:cubicBezTo>
                      <a:cubicBezTo>
                        <a:pt x="174" y="108"/>
                        <a:pt x="180" y="110"/>
                        <a:pt x="179" y="118"/>
                      </a:cubicBezTo>
                      <a:cubicBezTo>
                        <a:pt x="178" y="134"/>
                        <a:pt x="160" y="132"/>
                        <a:pt x="148" y="131"/>
                      </a:cubicBezTo>
                      <a:cubicBezTo>
                        <a:pt x="116" y="131"/>
                        <a:pt x="77" y="115"/>
                        <a:pt x="52" y="95"/>
                      </a:cubicBezTo>
                      <a:cubicBezTo>
                        <a:pt x="36" y="82"/>
                        <a:pt x="0" y="42"/>
                        <a:pt x="9" y="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8" name="Freeform 140"/>
                <p:cNvSpPr>
                  <a:spLocks/>
                </p:cNvSpPr>
                <p:nvPr/>
              </p:nvSpPr>
              <p:spPr bwMode="auto">
                <a:xfrm>
                  <a:off x="6531681" y="-1530106"/>
                  <a:ext cx="136525" cy="101600"/>
                </a:xfrm>
                <a:custGeom>
                  <a:avLst/>
                  <a:gdLst>
                    <a:gd name="T0" fmla="*/ 170 w 179"/>
                    <a:gd name="T1" fmla="*/ 19 h 134"/>
                    <a:gd name="T2" fmla="*/ 122 w 179"/>
                    <a:gd name="T3" fmla="*/ 0 h 134"/>
                    <a:gd name="T4" fmla="*/ 11 w 179"/>
                    <a:gd name="T5" fmla="*/ 102 h 134"/>
                    <a:gd name="T6" fmla="*/ 0 w 179"/>
                    <a:gd name="T7" fmla="*/ 118 h 134"/>
                    <a:gd name="T8" fmla="*/ 31 w 179"/>
                    <a:gd name="T9" fmla="*/ 131 h 134"/>
                    <a:gd name="T10" fmla="*/ 128 w 179"/>
                    <a:gd name="T11" fmla="*/ 95 h 134"/>
                    <a:gd name="T12" fmla="*/ 170 w 179"/>
                    <a:gd name="T13" fmla="*/ 19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9" h="134">
                      <a:moveTo>
                        <a:pt x="170" y="19"/>
                      </a:moveTo>
                      <a:cubicBezTo>
                        <a:pt x="147" y="7"/>
                        <a:pt x="133" y="4"/>
                        <a:pt x="122" y="0"/>
                      </a:cubicBezTo>
                      <a:cubicBezTo>
                        <a:pt x="116" y="7"/>
                        <a:pt x="31" y="85"/>
                        <a:pt x="11" y="102"/>
                      </a:cubicBezTo>
                      <a:cubicBezTo>
                        <a:pt x="5" y="108"/>
                        <a:pt x="0" y="110"/>
                        <a:pt x="0" y="118"/>
                      </a:cubicBezTo>
                      <a:cubicBezTo>
                        <a:pt x="1" y="134"/>
                        <a:pt x="20" y="132"/>
                        <a:pt x="31" y="131"/>
                      </a:cubicBezTo>
                      <a:cubicBezTo>
                        <a:pt x="63" y="131"/>
                        <a:pt x="102" y="115"/>
                        <a:pt x="128" y="95"/>
                      </a:cubicBezTo>
                      <a:cubicBezTo>
                        <a:pt x="143" y="82"/>
                        <a:pt x="179" y="42"/>
                        <a:pt x="170" y="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299" name="Freeform 141"/>
                <p:cNvSpPr>
                  <a:spLocks/>
                </p:cNvSpPr>
                <p:nvPr/>
              </p:nvSpPr>
              <p:spPr bwMode="auto">
                <a:xfrm>
                  <a:off x="6272919" y="-1361831"/>
                  <a:ext cx="98425" cy="63500"/>
                </a:xfrm>
                <a:custGeom>
                  <a:avLst/>
                  <a:gdLst>
                    <a:gd name="T0" fmla="*/ 5 w 128"/>
                    <a:gd name="T1" fmla="*/ 0 h 83"/>
                    <a:gd name="T2" fmla="*/ 15 w 128"/>
                    <a:gd name="T3" fmla="*/ 29 h 83"/>
                    <a:gd name="T4" fmla="*/ 37 w 128"/>
                    <a:gd name="T5" fmla="*/ 39 h 83"/>
                    <a:gd name="T6" fmla="*/ 62 w 128"/>
                    <a:gd name="T7" fmla="*/ 48 h 83"/>
                    <a:gd name="T8" fmla="*/ 90 w 128"/>
                    <a:gd name="T9" fmla="*/ 60 h 83"/>
                    <a:gd name="T10" fmla="*/ 98 w 128"/>
                    <a:gd name="T11" fmla="*/ 79 h 83"/>
                    <a:gd name="T12" fmla="*/ 114 w 128"/>
                    <a:gd name="T13" fmla="*/ 70 h 83"/>
                    <a:gd name="T14" fmla="*/ 120 w 128"/>
                    <a:gd name="T15" fmla="*/ 83 h 83"/>
                    <a:gd name="T16" fmla="*/ 128 w 128"/>
                    <a:gd name="T17" fmla="*/ 70 h 83"/>
                    <a:gd name="T18" fmla="*/ 7 w 128"/>
                    <a:gd name="T1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8" h="83">
                      <a:moveTo>
                        <a:pt x="5" y="0"/>
                      </a:moveTo>
                      <a:cubicBezTo>
                        <a:pt x="0" y="11"/>
                        <a:pt x="0" y="54"/>
                        <a:pt x="15" y="29"/>
                      </a:cubicBezTo>
                      <a:cubicBezTo>
                        <a:pt x="23" y="44"/>
                        <a:pt x="24" y="60"/>
                        <a:pt x="37" y="39"/>
                      </a:cubicBezTo>
                      <a:cubicBezTo>
                        <a:pt x="44" y="54"/>
                        <a:pt x="50" y="70"/>
                        <a:pt x="62" y="48"/>
                      </a:cubicBezTo>
                      <a:cubicBezTo>
                        <a:pt x="67" y="62"/>
                        <a:pt x="77" y="83"/>
                        <a:pt x="90" y="60"/>
                      </a:cubicBezTo>
                      <a:cubicBezTo>
                        <a:pt x="90" y="66"/>
                        <a:pt x="93" y="77"/>
                        <a:pt x="98" y="79"/>
                      </a:cubicBezTo>
                      <a:cubicBezTo>
                        <a:pt x="105" y="81"/>
                        <a:pt x="109" y="75"/>
                        <a:pt x="114" y="70"/>
                      </a:cubicBezTo>
                      <a:cubicBezTo>
                        <a:pt x="115" y="75"/>
                        <a:pt x="116" y="80"/>
                        <a:pt x="120" y="83"/>
                      </a:cubicBezTo>
                      <a:cubicBezTo>
                        <a:pt x="124" y="81"/>
                        <a:pt x="126" y="74"/>
                        <a:pt x="128" y="70"/>
                      </a:cubicBezTo>
                      <a:cubicBezTo>
                        <a:pt x="114" y="53"/>
                        <a:pt x="14" y="3"/>
                        <a:pt x="7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0" name="Freeform 142"/>
                <p:cNvSpPr>
                  <a:spLocks/>
                </p:cNvSpPr>
                <p:nvPr/>
              </p:nvSpPr>
              <p:spPr bwMode="auto">
                <a:xfrm>
                  <a:off x="6704719" y="-1366594"/>
                  <a:ext cx="98425" cy="63500"/>
                </a:xfrm>
                <a:custGeom>
                  <a:avLst/>
                  <a:gdLst>
                    <a:gd name="T0" fmla="*/ 123 w 129"/>
                    <a:gd name="T1" fmla="*/ 0 h 83"/>
                    <a:gd name="T2" fmla="*/ 113 w 129"/>
                    <a:gd name="T3" fmla="*/ 29 h 83"/>
                    <a:gd name="T4" fmla="*/ 91 w 129"/>
                    <a:gd name="T5" fmla="*/ 39 h 83"/>
                    <a:gd name="T6" fmla="*/ 67 w 129"/>
                    <a:gd name="T7" fmla="*/ 48 h 83"/>
                    <a:gd name="T8" fmla="*/ 39 w 129"/>
                    <a:gd name="T9" fmla="*/ 60 h 83"/>
                    <a:gd name="T10" fmla="*/ 30 w 129"/>
                    <a:gd name="T11" fmla="*/ 79 h 83"/>
                    <a:gd name="T12" fmla="*/ 15 w 129"/>
                    <a:gd name="T13" fmla="*/ 70 h 83"/>
                    <a:gd name="T14" fmla="*/ 9 w 129"/>
                    <a:gd name="T15" fmla="*/ 83 h 83"/>
                    <a:gd name="T16" fmla="*/ 0 w 129"/>
                    <a:gd name="T17" fmla="*/ 70 h 83"/>
                    <a:gd name="T18" fmla="*/ 121 w 129"/>
                    <a:gd name="T1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9" h="83">
                      <a:moveTo>
                        <a:pt x="123" y="0"/>
                      </a:moveTo>
                      <a:cubicBezTo>
                        <a:pt x="129" y="11"/>
                        <a:pt x="128" y="54"/>
                        <a:pt x="113" y="29"/>
                      </a:cubicBezTo>
                      <a:cubicBezTo>
                        <a:pt x="105" y="44"/>
                        <a:pt x="104" y="60"/>
                        <a:pt x="91" y="39"/>
                      </a:cubicBezTo>
                      <a:cubicBezTo>
                        <a:pt x="84" y="54"/>
                        <a:pt x="78" y="70"/>
                        <a:pt x="67" y="48"/>
                      </a:cubicBezTo>
                      <a:cubicBezTo>
                        <a:pt x="62" y="62"/>
                        <a:pt x="52" y="83"/>
                        <a:pt x="39" y="60"/>
                      </a:cubicBezTo>
                      <a:cubicBezTo>
                        <a:pt x="39" y="66"/>
                        <a:pt x="36" y="77"/>
                        <a:pt x="30" y="79"/>
                      </a:cubicBezTo>
                      <a:cubicBezTo>
                        <a:pt x="24" y="81"/>
                        <a:pt x="19" y="75"/>
                        <a:pt x="15" y="70"/>
                      </a:cubicBezTo>
                      <a:cubicBezTo>
                        <a:pt x="14" y="75"/>
                        <a:pt x="12" y="79"/>
                        <a:pt x="9" y="83"/>
                      </a:cubicBezTo>
                      <a:cubicBezTo>
                        <a:pt x="4" y="81"/>
                        <a:pt x="3" y="74"/>
                        <a:pt x="0" y="70"/>
                      </a:cubicBezTo>
                      <a:cubicBezTo>
                        <a:pt x="15" y="53"/>
                        <a:pt x="115" y="3"/>
                        <a:pt x="121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1" name="Freeform 143"/>
                <p:cNvSpPr>
                  <a:spLocks/>
                </p:cNvSpPr>
                <p:nvPr/>
              </p:nvSpPr>
              <p:spPr bwMode="auto">
                <a:xfrm>
                  <a:off x="6361819" y="-1506294"/>
                  <a:ext cx="354013" cy="304800"/>
                </a:xfrm>
                <a:custGeom>
                  <a:avLst/>
                  <a:gdLst>
                    <a:gd name="T0" fmla="*/ 5 w 223"/>
                    <a:gd name="T1" fmla="*/ 11 h 192"/>
                    <a:gd name="T2" fmla="*/ 0 w 223"/>
                    <a:gd name="T3" fmla="*/ 123 h 192"/>
                    <a:gd name="T4" fmla="*/ 0 w 223"/>
                    <a:gd name="T5" fmla="*/ 192 h 192"/>
                    <a:gd name="T6" fmla="*/ 223 w 223"/>
                    <a:gd name="T7" fmla="*/ 192 h 192"/>
                    <a:gd name="T8" fmla="*/ 217 w 223"/>
                    <a:gd name="T9" fmla="*/ 11 h 192"/>
                    <a:gd name="T10" fmla="*/ 196 w 223"/>
                    <a:gd name="T11" fmla="*/ 0 h 192"/>
                    <a:gd name="T12" fmla="*/ 188 w 223"/>
                    <a:gd name="T13" fmla="*/ 99 h 192"/>
                    <a:gd name="T14" fmla="*/ 30 w 223"/>
                    <a:gd name="T15" fmla="*/ 99 h 192"/>
                    <a:gd name="T16" fmla="*/ 22 w 223"/>
                    <a:gd name="T17" fmla="*/ 2 h 192"/>
                    <a:gd name="T18" fmla="*/ 5 w 223"/>
                    <a:gd name="T19" fmla="*/ 1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3" h="192">
                      <a:moveTo>
                        <a:pt x="5" y="11"/>
                      </a:moveTo>
                      <a:lnTo>
                        <a:pt x="0" y="123"/>
                      </a:lnTo>
                      <a:lnTo>
                        <a:pt x="0" y="192"/>
                      </a:lnTo>
                      <a:lnTo>
                        <a:pt x="223" y="192"/>
                      </a:lnTo>
                      <a:lnTo>
                        <a:pt x="217" y="11"/>
                      </a:lnTo>
                      <a:lnTo>
                        <a:pt x="196" y="0"/>
                      </a:lnTo>
                      <a:lnTo>
                        <a:pt x="188" y="99"/>
                      </a:lnTo>
                      <a:lnTo>
                        <a:pt x="30" y="99"/>
                      </a:lnTo>
                      <a:lnTo>
                        <a:pt x="22" y="2"/>
                      </a:lnTo>
                      <a:lnTo>
                        <a:pt x="5" y="11"/>
                      </a:lnTo>
                      <a:close/>
                    </a:path>
                  </a:pathLst>
                </a:custGeom>
                <a:solidFill>
                  <a:srgbClr val="CC56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2" name="Rectangle 144"/>
                <p:cNvSpPr>
                  <a:spLocks noChangeArrowheads="1"/>
                </p:cNvSpPr>
                <p:nvPr/>
              </p:nvSpPr>
              <p:spPr bwMode="auto">
                <a:xfrm>
                  <a:off x="6412619" y="-1304681"/>
                  <a:ext cx="246063" cy="103188"/>
                </a:xfrm>
                <a:prstGeom prst="rect">
                  <a:avLst/>
                </a:prstGeom>
                <a:solidFill>
                  <a:srgbClr val="E6B7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3" name="Oval 145"/>
                <p:cNvSpPr>
                  <a:spLocks noChangeArrowheads="1"/>
                </p:cNvSpPr>
                <p:nvPr/>
              </p:nvSpPr>
              <p:spPr bwMode="auto">
                <a:xfrm>
                  <a:off x="6372931" y="-1347544"/>
                  <a:ext cx="25400" cy="25400"/>
                </a:xfrm>
                <a:prstGeom prst="ellipse">
                  <a:avLst/>
                </a:prstGeom>
                <a:solidFill>
                  <a:srgbClr val="E6B7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304" name="Oval 146"/>
                <p:cNvSpPr>
                  <a:spLocks noChangeArrowheads="1"/>
                </p:cNvSpPr>
                <p:nvPr/>
              </p:nvSpPr>
              <p:spPr bwMode="auto">
                <a:xfrm>
                  <a:off x="6676144" y="-1347544"/>
                  <a:ext cx="25400" cy="25400"/>
                </a:xfrm>
                <a:prstGeom prst="ellipse">
                  <a:avLst/>
                </a:prstGeom>
                <a:solidFill>
                  <a:srgbClr val="E6B7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</p:grpSp>
        <p:sp>
          <p:nvSpPr>
            <p:cNvPr id="392" name="원호 391"/>
            <p:cNvSpPr/>
            <p:nvPr/>
          </p:nvSpPr>
          <p:spPr>
            <a:xfrm rot="10800000">
              <a:off x="4178492" y="4892475"/>
              <a:ext cx="986560" cy="986560"/>
            </a:xfrm>
            <a:prstGeom prst="arc">
              <a:avLst/>
            </a:prstGeom>
            <a:ln w="3810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93" name="직선 연결선 392"/>
            <p:cNvCxnSpPr>
              <a:stCxn id="392" idx="0"/>
              <a:endCxn id="402" idx="0"/>
            </p:cNvCxnSpPr>
            <p:nvPr/>
          </p:nvCxnSpPr>
          <p:spPr>
            <a:xfrm flipV="1">
              <a:off x="4671772" y="5879034"/>
              <a:ext cx="2214603" cy="1"/>
            </a:xfrm>
            <a:prstGeom prst="line">
              <a:avLst/>
            </a:prstGeom>
            <a:ln w="3810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4" name="다이아몬드 393"/>
            <p:cNvSpPr/>
            <p:nvPr/>
          </p:nvSpPr>
          <p:spPr>
            <a:xfrm rot="16200000">
              <a:off x="4127354" y="3873690"/>
              <a:ext cx="92590" cy="92594"/>
            </a:xfrm>
            <a:prstGeom prst="diamond">
              <a:avLst/>
            </a:prstGeom>
            <a:solidFill>
              <a:srgbClr val="E6B723"/>
            </a:solidFill>
            <a:ln w="12700" cap="rnd">
              <a:solidFill>
                <a:srgbClr val="E6B72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95" name="직선 연결선 394"/>
            <p:cNvCxnSpPr>
              <a:stCxn id="394" idx="1"/>
              <a:endCxn id="392" idx="2"/>
            </p:cNvCxnSpPr>
            <p:nvPr/>
          </p:nvCxnSpPr>
          <p:spPr>
            <a:xfrm>
              <a:off x="4173649" y="3966282"/>
              <a:ext cx="4843" cy="1419473"/>
            </a:xfrm>
            <a:prstGeom prst="line">
              <a:avLst/>
            </a:prstGeom>
            <a:ln w="38100" cap="rnd">
              <a:solidFill>
                <a:srgbClr val="E6B72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다이아몬드 401"/>
            <p:cNvSpPr/>
            <p:nvPr/>
          </p:nvSpPr>
          <p:spPr>
            <a:xfrm rot="16200000">
              <a:off x="6886377" y="5832737"/>
              <a:ext cx="92590" cy="92594"/>
            </a:xfrm>
            <a:prstGeom prst="diamond">
              <a:avLst/>
            </a:prstGeom>
            <a:solidFill>
              <a:srgbClr val="E6B723"/>
            </a:solidFill>
            <a:ln w="12700" cap="rnd">
              <a:solidFill>
                <a:srgbClr val="E6B72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5482693" y="1141534"/>
              <a:ext cx="1226618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ko-KR" altLang="en-US" sz="32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시스</a:t>
              </a:r>
              <a:r>
                <a:rPr lang="ko-KR" altLang="en-US" sz="32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템</a:t>
              </a:r>
              <a:endParaRPr lang="ko-KR" altLang="en-US" sz="5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endParaRPr>
            </a:p>
          </p:txBody>
        </p:sp>
      </p:grpSp>
      <p:sp>
        <p:nvSpPr>
          <p:cNvPr id="405" name="TextBox 404"/>
          <p:cNvSpPr txBox="1"/>
          <p:nvPr/>
        </p:nvSpPr>
        <p:spPr>
          <a:xfrm>
            <a:off x="844674" y="1115561"/>
            <a:ext cx="4385431" cy="9079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2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장애인 고용포털</a:t>
            </a:r>
            <a:endParaRPr lang="en-US" altLang="ko-KR" sz="2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  <a:p>
            <a:pPr algn="ctr"/>
            <a:r>
              <a:rPr lang="ko-KR" altLang="en-US" sz="25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워크투게더</a:t>
            </a:r>
            <a:r>
              <a:rPr lang="en-US" altLang="ko-KR" sz="2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(</a:t>
            </a:r>
            <a:r>
              <a:rPr lang="en-US" sz="2800" b="1" dirty="0" smtClean="0"/>
              <a:t>Work Together)</a:t>
            </a:r>
            <a:endParaRPr lang="ko-KR" altLang="en-US" sz="2500" dirty="0">
              <a:ln>
                <a:solidFill>
                  <a:schemeClr val="accent1">
                    <a:alpha val="0"/>
                  </a:schemeClr>
                </a:solidFill>
              </a:ln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427" name="그룹 426"/>
          <p:cNvGrpSpPr/>
          <p:nvPr/>
        </p:nvGrpSpPr>
        <p:grpSpPr>
          <a:xfrm>
            <a:off x="650238" y="2035134"/>
            <a:ext cx="5080001" cy="3898306"/>
            <a:chOff x="6191317" y="4209395"/>
            <a:chExt cx="2353329" cy="1700311"/>
          </a:xfrm>
        </p:grpSpPr>
        <p:grpSp>
          <p:nvGrpSpPr>
            <p:cNvPr id="428" name="그룹 427"/>
            <p:cNvGrpSpPr/>
            <p:nvPr/>
          </p:nvGrpSpPr>
          <p:grpSpPr>
            <a:xfrm>
              <a:off x="6191317" y="4293809"/>
              <a:ext cx="2222854" cy="1615897"/>
              <a:chOff x="1046228" y="4370010"/>
              <a:chExt cx="2372577" cy="1724737"/>
            </a:xfrm>
          </p:grpSpPr>
          <p:sp>
            <p:nvSpPr>
              <p:cNvPr id="432" name="원호 431"/>
              <p:cNvSpPr/>
              <p:nvPr/>
            </p:nvSpPr>
            <p:spPr>
              <a:xfrm rot="16200000">
                <a:off x="1046228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33" name="직선 연결선 432"/>
              <p:cNvCxnSpPr>
                <a:stCxn id="432" idx="0"/>
                <a:endCxn id="438" idx="2"/>
              </p:cNvCxnSpPr>
              <p:nvPr/>
            </p:nvCxnSpPr>
            <p:spPr>
              <a:xfrm>
                <a:off x="1046228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4" name="그룹 433"/>
              <p:cNvGrpSpPr/>
              <p:nvPr/>
            </p:nvGrpSpPr>
            <p:grpSpPr>
              <a:xfrm>
                <a:off x="1227166" y="4370010"/>
                <a:ext cx="2006254" cy="55863"/>
                <a:chOff x="1227166" y="4370010"/>
                <a:chExt cx="2006254" cy="55863"/>
              </a:xfrm>
            </p:grpSpPr>
            <p:sp>
              <p:nvSpPr>
                <p:cNvPr id="442" name="다이아몬드 441"/>
                <p:cNvSpPr/>
                <p:nvPr/>
              </p:nvSpPr>
              <p:spPr>
                <a:xfrm>
                  <a:off x="1227166" y="4370010"/>
                  <a:ext cx="55863" cy="55863"/>
                </a:xfrm>
                <a:prstGeom prst="diamond">
                  <a:avLst/>
                </a:prstGeom>
                <a:solidFill>
                  <a:srgbClr val="DC5A02"/>
                </a:solidFill>
                <a:ln w="16510" cap="rnd">
                  <a:solidFill>
                    <a:srgbClr val="DC5A02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3" name="다이아몬드 442"/>
                <p:cNvSpPr/>
                <p:nvPr/>
              </p:nvSpPr>
              <p:spPr>
                <a:xfrm>
                  <a:off x="3177557" y="4370010"/>
                  <a:ext cx="55863" cy="55863"/>
                </a:xfrm>
                <a:prstGeom prst="diamond">
                  <a:avLst/>
                </a:prstGeom>
                <a:solidFill>
                  <a:srgbClr val="DC5A02"/>
                </a:solidFill>
                <a:ln w="16510" cap="rnd">
                  <a:solidFill>
                    <a:srgbClr val="DC5A02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435" name="직선 연결선 434"/>
              <p:cNvCxnSpPr>
                <a:stCxn id="442" idx="1"/>
                <a:endCxn id="432" idx="2"/>
              </p:cNvCxnSpPr>
              <p:nvPr/>
            </p:nvCxnSpPr>
            <p:spPr>
              <a:xfrm flipH="1" flipV="1">
                <a:off x="1124809" y="4396989"/>
                <a:ext cx="102357" cy="953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6" name="원호 435"/>
              <p:cNvSpPr/>
              <p:nvPr/>
            </p:nvSpPr>
            <p:spPr>
              <a:xfrm>
                <a:off x="3261643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37" name="직선 연결선 436"/>
              <p:cNvCxnSpPr>
                <a:stCxn id="436" idx="0"/>
                <a:endCxn id="443" idx="3"/>
              </p:cNvCxnSpPr>
              <p:nvPr/>
            </p:nvCxnSpPr>
            <p:spPr>
              <a:xfrm flipH="1">
                <a:off x="3233420" y="4396989"/>
                <a:ext cx="106804" cy="953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8" name="원호 437"/>
              <p:cNvSpPr/>
              <p:nvPr/>
            </p:nvSpPr>
            <p:spPr>
              <a:xfrm rot="10800000">
                <a:off x="1046228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9" name="원호 438"/>
              <p:cNvSpPr/>
              <p:nvPr/>
            </p:nvSpPr>
            <p:spPr>
              <a:xfrm rot="5400000">
                <a:off x="3261643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40" name="직선 연결선 439"/>
              <p:cNvCxnSpPr>
                <a:stCxn id="439" idx="2"/>
                <a:endCxn id="438" idx="0"/>
              </p:cNvCxnSpPr>
              <p:nvPr/>
            </p:nvCxnSpPr>
            <p:spPr>
              <a:xfrm flipH="1">
                <a:off x="1124809" y="6094747"/>
                <a:ext cx="2215415" cy="0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직선 연결선 440"/>
              <p:cNvCxnSpPr>
                <a:stCxn id="436" idx="2"/>
                <a:endCxn id="439" idx="0"/>
              </p:cNvCxnSpPr>
              <p:nvPr/>
            </p:nvCxnSpPr>
            <p:spPr>
              <a:xfrm>
                <a:off x="3418805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9" name="모서리가 둥근 직사각형 428"/>
            <p:cNvSpPr/>
            <p:nvPr/>
          </p:nvSpPr>
          <p:spPr>
            <a:xfrm>
              <a:off x="6447724" y="4224686"/>
              <a:ext cx="1724388" cy="190583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0" name="TextBox 429"/>
            <p:cNvSpPr txBox="1"/>
            <p:nvPr/>
          </p:nvSpPr>
          <p:spPr>
            <a:xfrm>
              <a:off x="6969599" y="4209395"/>
              <a:ext cx="694422" cy="22064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ko-KR" altLang="en-US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특징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431" name="TextBox 430"/>
            <p:cNvSpPr txBox="1"/>
            <p:nvPr/>
          </p:nvSpPr>
          <p:spPr>
            <a:xfrm>
              <a:off x="6233348" y="4544687"/>
              <a:ext cx="2311298" cy="3490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2000" b="1" dirty="0" smtClean="0">
                  <a:solidFill>
                    <a:srgbClr val="DC5A02"/>
                  </a:solidFill>
                  <a:latin typeface="1훈검정고무신 R" pitchFamily="18" charset="-127"/>
                  <a:ea typeface="1훈검정고무신 R" pitchFamily="18" charset="-127"/>
                </a:rPr>
                <a:t>1. </a:t>
              </a: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모든 사람들이 장애인고용과 관련된 모든 요구를 </a:t>
              </a:r>
              <a:endParaRPr lang="en-US" altLang="ko-KR" sz="2000" dirty="0" smtClean="0">
                <a:latin typeface="1훈검정고무신 R" pitchFamily="18" charset="-127"/>
                <a:ea typeface="1훈검정고무신 R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   </a:t>
              </a:r>
              <a:r>
                <a:rPr lang="ko-KR" altLang="en-US" sz="2000" dirty="0" err="1" smtClean="0">
                  <a:latin typeface="1훈검정고무신 R" pitchFamily="18" charset="-127"/>
                  <a:ea typeface="1훈검정고무신 R" pitchFamily="18" charset="-127"/>
                </a:rPr>
                <a:t>원스톱으로</a:t>
              </a:r>
              <a:r>
                <a:rPr lang="ko-KR" altLang="en-US" sz="2000" dirty="0" smtClean="0">
                  <a:latin typeface="1훈검정고무신 R" pitchFamily="18" charset="-127"/>
                  <a:ea typeface="1훈검정고무신 R" pitchFamily="18" charset="-127"/>
                </a:rPr>
                <a:t> 처리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endParaRPr>
            </a:p>
          </p:txBody>
        </p:sp>
      </p:grpSp>
      <p:sp>
        <p:nvSpPr>
          <p:cNvPr id="415" name="직사각형 414"/>
          <p:cNvSpPr/>
          <p:nvPr/>
        </p:nvSpPr>
        <p:spPr>
          <a:xfrm>
            <a:off x="711200" y="4511655"/>
            <a:ext cx="4429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solidFill>
                  <a:srgbClr val="DC5A02"/>
                </a:solidFill>
                <a:latin typeface="1훈검정고무신 R" pitchFamily="18" charset="-127"/>
                <a:ea typeface="1훈검정고무신 R" pitchFamily="18" charset="-127"/>
              </a:rPr>
              <a:t>3.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맞춤정보를 등록해 놓으면 별도의 검색 절차 없이도 적합한 정보들이 자동으로 분류되며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,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이 정보들을 이용하여 취업 혹은 채용이 가능</a:t>
            </a:r>
            <a:endParaRPr lang="ko-KR" altLang="en-US" sz="2000" dirty="0"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416" name="직사각형 415"/>
          <p:cNvSpPr/>
          <p:nvPr/>
        </p:nvSpPr>
        <p:spPr>
          <a:xfrm>
            <a:off x="690880" y="3714487"/>
            <a:ext cx="4886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solidFill>
                  <a:srgbClr val="DC5A02"/>
                </a:solidFill>
                <a:latin typeface="1훈검정고무신 R" pitchFamily="18" charset="-127"/>
                <a:ea typeface="1훈검정고무신 R" pitchFamily="18" charset="-127"/>
              </a:rPr>
              <a:t>2.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장애인과 사업주가 공단 지원 없이도 자신의 책임하에 언제 어디서나 자유롭게 구인 </a:t>
            </a:r>
            <a:r>
              <a:rPr lang="en-US" altLang="ko-KR" sz="2000" dirty="0" smtClean="0">
                <a:latin typeface="1훈검정고무신 R" pitchFamily="18" charset="-127"/>
                <a:ea typeface="1훈검정고무신 R" pitchFamily="18" charset="-127"/>
              </a:rPr>
              <a:t>·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구직 활동이 가능</a:t>
            </a:r>
            <a:endParaRPr lang="ko-KR" altLang="en-US" sz="2000" dirty="0">
              <a:latin typeface="1훈검정고무신 R" pitchFamily="18" charset="-127"/>
              <a:ea typeface="1훈검정고무신 R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569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그룹 337"/>
          <p:cNvGrpSpPr/>
          <p:nvPr/>
        </p:nvGrpSpPr>
        <p:grpSpPr>
          <a:xfrm>
            <a:off x="-103706" y="6495369"/>
            <a:ext cx="12399999" cy="236371"/>
            <a:chOff x="-91006" y="6533469"/>
            <a:chExt cx="12399999" cy="236371"/>
          </a:xfrm>
        </p:grpSpPr>
        <p:grpSp>
          <p:nvGrpSpPr>
            <p:cNvPr id="118" name="그룹 117"/>
            <p:cNvGrpSpPr/>
            <p:nvPr/>
          </p:nvGrpSpPr>
          <p:grpSpPr>
            <a:xfrm>
              <a:off x="-91006" y="6533470"/>
              <a:ext cx="3364431" cy="236370"/>
              <a:chOff x="-91006" y="6533470"/>
              <a:chExt cx="3364431" cy="236370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모서리가 둥근 직사각형 49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모서리가 둥근 직사각형 50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모서리가 둥근 직사각형 51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모서리가 둥근 직사각형 52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모서리가 둥근 직사각형 53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모서리가 둥근 직사각형 54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모서리가 둥근 직사각형 55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모서리가 둥근 직사각형 56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모서리가 둥근 직사각형 57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모서리가 둥근 직사각형 58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모서리가 둥근 직사각형 59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모서리가 둥근 직사각형 60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모서리가 둥근 직사각형 61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모서리가 둥근 직사각형 62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모서리가 둥근 직사각형 67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모서리가 둥근 직사각형 72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모서리가 둥근 직사각형 73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모서리가 둥근 직사각형 74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모서리가 둥근 직사각형 75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모서리가 둥근 직사각형 76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모서리가 둥근 직사각형 77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모서리가 둥근 직사각형 78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모서리가 둥근 직사각형 79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모서리가 둥근 직사각형 80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모서리가 둥근 직사각형 81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모서리가 둥근 직사각형 84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모서리가 둥근 직사각형 95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모서리가 둥근 직사각형 96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97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모서리가 둥근 직사각형 101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모서리가 둥근 직사각형 102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모서리가 둥근 직사각형 103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모서리가 둥근 직사각형 104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모서리가 둥근 직사각형 105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모서리가 둥근 직사각형 106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모서리가 둥근 직사각형 107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모서리가 둥근 직사각형 108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모서리가 둥근 직사각형 109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모서리가 둥근 직사각형 110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모서리가 둥근 직사각형 111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모서리가 둥근 직사각형 113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모서리가 둥근 직사각형 114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모서리가 둥근 직사각형 116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9" name="그룹 118"/>
            <p:cNvGrpSpPr/>
            <p:nvPr/>
          </p:nvGrpSpPr>
          <p:grpSpPr>
            <a:xfrm>
              <a:off x="3219473" y="6533470"/>
              <a:ext cx="3364431" cy="236370"/>
              <a:chOff x="-91006" y="6533470"/>
              <a:chExt cx="3364431" cy="236370"/>
            </a:xfrm>
          </p:grpSpPr>
          <p:sp>
            <p:nvSpPr>
              <p:cNvPr id="120" name="모서리가 둥근 직사각형 119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모서리가 둥근 직사각형 120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모서리가 둥근 직사각형 121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모서리가 둥근 직사각형 122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모서리가 둥근 직사각형 123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모서리가 둥근 직사각형 126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모서리가 둥근 직사각형 131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모서리가 둥근 직사각형 135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모서리가 둥근 직사각형 140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141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모서리가 둥근 직사각형 160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모서리가 둥근 직사각형 161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모서리가 둥근 직사각형 162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모서리가 둥근 직사각형 163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모서리가 둥근 직사각형 182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모서리가 둥근 직사각형 188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모서리가 둥근 직사각형 189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모서리가 둥근 직사각형 190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92" name="그룹 191"/>
            <p:cNvGrpSpPr/>
            <p:nvPr/>
          </p:nvGrpSpPr>
          <p:grpSpPr>
            <a:xfrm>
              <a:off x="6533639" y="6533469"/>
              <a:ext cx="3364431" cy="236370"/>
              <a:chOff x="-91006" y="6533470"/>
              <a:chExt cx="3364431" cy="236370"/>
            </a:xfrm>
          </p:grpSpPr>
          <p:sp>
            <p:nvSpPr>
              <p:cNvPr id="193" name="모서리가 둥근 직사각형 192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모서리가 둥근 직사각형 205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211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모서리가 둥근 직사각형 215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모서리가 둥근 직사각형 216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모서리가 둥근 직사각형 222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모서리가 둥근 직사각형 223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모서리가 둥근 직사각형 224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모서리가 둥근 직사각형 225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모서리가 둥근 직사각형 235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모서리가 둥근 직사각형 236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모서리가 둥근 직사각형 237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모서리가 둥근 직사각형 238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모서리가 둥근 직사각형 239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모서리가 둥근 직사각형 240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모서리가 둥근 직사각형 241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모서리가 둥근 직사각형 242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모서리가 둥근 직사각형 243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모서리가 둥근 직사각형 244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모서리가 둥근 직사각형 245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모서리가 둥근 직사각형 246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모서리가 둥근 직사각형 247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모서리가 둥근 직사각형 248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모서리가 둥근 직사각형 249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모서리가 둥근 직사각형 250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모서리가 둥근 직사각형 251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모서리가 둥근 직사각형 252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모서리가 둥근 직사각형 253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모서리가 둥근 직사각형 254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모서리가 둥근 직사각형 255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모서리가 둥근 직사각형 256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모서리가 둥근 직사각형 257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모서리가 둥근 직사각형 261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6" name="모서리가 둥근 직사각형 265"/>
            <p:cNvSpPr/>
            <p:nvPr/>
          </p:nvSpPr>
          <p:spPr>
            <a:xfrm>
              <a:off x="998112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모서리가 둥근 직사각형 266"/>
            <p:cNvSpPr/>
            <p:nvPr/>
          </p:nvSpPr>
          <p:spPr>
            <a:xfrm>
              <a:off x="10119061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모서리가 둥근 직사각형 267"/>
            <p:cNvSpPr/>
            <p:nvPr/>
          </p:nvSpPr>
          <p:spPr>
            <a:xfrm>
              <a:off x="1025699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모서리가 둥근 직사각형 268"/>
            <p:cNvSpPr/>
            <p:nvPr/>
          </p:nvSpPr>
          <p:spPr>
            <a:xfrm>
              <a:off x="1039493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모서리가 둥근 직사각형 269"/>
            <p:cNvSpPr/>
            <p:nvPr/>
          </p:nvSpPr>
          <p:spPr>
            <a:xfrm>
              <a:off x="1053287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모서리가 둥근 직사각형 270"/>
            <p:cNvSpPr/>
            <p:nvPr/>
          </p:nvSpPr>
          <p:spPr>
            <a:xfrm>
              <a:off x="1067080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모서리가 둥근 직사각형 271"/>
            <p:cNvSpPr/>
            <p:nvPr/>
          </p:nvSpPr>
          <p:spPr>
            <a:xfrm>
              <a:off x="1080874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모서리가 둥근 직사각형 272"/>
            <p:cNvSpPr/>
            <p:nvPr/>
          </p:nvSpPr>
          <p:spPr>
            <a:xfrm>
              <a:off x="1094668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모서리가 둥근 직사각형 273"/>
            <p:cNvSpPr/>
            <p:nvPr/>
          </p:nvSpPr>
          <p:spPr>
            <a:xfrm>
              <a:off x="1108461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모서리가 둥근 직사각형 274"/>
            <p:cNvSpPr/>
            <p:nvPr/>
          </p:nvSpPr>
          <p:spPr>
            <a:xfrm>
              <a:off x="1122255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모서리가 둥근 직사각형 275"/>
            <p:cNvSpPr/>
            <p:nvPr/>
          </p:nvSpPr>
          <p:spPr>
            <a:xfrm>
              <a:off x="1136049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1149842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모서리가 둥근 직사각형 277"/>
            <p:cNvSpPr/>
            <p:nvPr/>
          </p:nvSpPr>
          <p:spPr>
            <a:xfrm>
              <a:off x="1163636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모서리가 둥근 직사각형 278"/>
            <p:cNvSpPr/>
            <p:nvPr/>
          </p:nvSpPr>
          <p:spPr>
            <a:xfrm>
              <a:off x="1177430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모서리가 둥근 직사각형 279"/>
            <p:cNvSpPr/>
            <p:nvPr/>
          </p:nvSpPr>
          <p:spPr>
            <a:xfrm>
              <a:off x="1191223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모서리가 둥근 직사각형 280"/>
            <p:cNvSpPr/>
            <p:nvPr/>
          </p:nvSpPr>
          <p:spPr>
            <a:xfrm>
              <a:off x="1205017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모서리가 둥근 직사각형 281"/>
            <p:cNvSpPr/>
            <p:nvPr/>
          </p:nvSpPr>
          <p:spPr>
            <a:xfrm>
              <a:off x="1218811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모서리가 둥근 직사각형 288"/>
            <p:cNvSpPr/>
            <p:nvPr/>
          </p:nvSpPr>
          <p:spPr>
            <a:xfrm>
              <a:off x="991419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모서리가 둥근 직사각형 289"/>
            <p:cNvSpPr/>
            <p:nvPr/>
          </p:nvSpPr>
          <p:spPr>
            <a:xfrm>
              <a:off x="1005212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모서리가 둥근 직사각형 290"/>
            <p:cNvSpPr/>
            <p:nvPr/>
          </p:nvSpPr>
          <p:spPr>
            <a:xfrm>
              <a:off x="1019006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모서리가 둥근 직사각형 291"/>
            <p:cNvSpPr/>
            <p:nvPr/>
          </p:nvSpPr>
          <p:spPr>
            <a:xfrm>
              <a:off x="1032800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모서리가 둥근 직사각형 292"/>
            <p:cNvSpPr/>
            <p:nvPr/>
          </p:nvSpPr>
          <p:spPr>
            <a:xfrm>
              <a:off x="1046593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모서리가 둥근 직사각형 293"/>
            <p:cNvSpPr/>
            <p:nvPr/>
          </p:nvSpPr>
          <p:spPr>
            <a:xfrm>
              <a:off x="1060387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모서리가 둥근 직사각형 294"/>
            <p:cNvSpPr/>
            <p:nvPr/>
          </p:nvSpPr>
          <p:spPr>
            <a:xfrm>
              <a:off x="1074181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모서리가 둥근 직사각형 295"/>
            <p:cNvSpPr/>
            <p:nvPr/>
          </p:nvSpPr>
          <p:spPr>
            <a:xfrm>
              <a:off x="1087974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모서리가 둥근 직사각형 296"/>
            <p:cNvSpPr/>
            <p:nvPr/>
          </p:nvSpPr>
          <p:spPr>
            <a:xfrm>
              <a:off x="1101768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모서리가 둥근 직사각형 297"/>
            <p:cNvSpPr/>
            <p:nvPr/>
          </p:nvSpPr>
          <p:spPr>
            <a:xfrm>
              <a:off x="1115562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모서리가 둥근 직사각형 298"/>
            <p:cNvSpPr/>
            <p:nvPr/>
          </p:nvSpPr>
          <p:spPr>
            <a:xfrm>
              <a:off x="1129355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모서리가 둥근 직사각형 299"/>
            <p:cNvSpPr/>
            <p:nvPr/>
          </p:nvSpPr>
          <p:spPr>
            <a:xfrm>
              <a:off x="1143149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모서리가 둥근 직사각형 300"/>
            <p:cNvSpPr/>
            <p:nvPr/>
          </p:nvSpPr>
          <p:spPr>
            <a:xfrm>
              <a:off x="1156943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모서리가 둥근 직사각형 301"/>
            <p:cNvSpPr/>
            <p:nvPr/>
          </p:nvSpPr>
          <p:spPr>
            <a:xfrm>
              <a:off x="1170736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모서리가 둥근 직사각형 302"/>
            <p:cNvSpPr/>
            <p:nvPr/>
          </p:nvSpPr>
          <p:spPr>
            <a:xfrm>
              <a:off x="1184530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모서리가 둥근 직사각형 303"/>
            <p:cNvSpPr/>
            <p:nvPr/>
          </p:nvSpPr>
          <p:spPr>
            <a:xfrm>
              <a:off x="1198324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모서리가 둥근 직사각형 304"/>
            <p:cNvSpPr/>
            <p:nvPr/>
          </p:nvSpPr>
          <p:spPr>
            <a:xfrm>
              <a:off x="1212117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모서리가 둥근 직사각형 311"/>
            <p:cNvSpPr/>
            <p:nvPr/>
          </p:nvSpPr>
          <p:spPr>
            <a:xfrm>
              <a:off x="998112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모서리가 둥근 직사각형 312"/>
            <p:cNvSpPr/>
            <p:nvPr/>
          </p:nvSpPr>
          <p:spPr>
            <a:xfrm>
              <a:off x="10119061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모서리가 둥근 직사각형 313"/>
            <p:cNvSpPr/>
            <p:nvPr/>
          </p:nvSpPr>
          <p:spPr>
            <a:xfrm>
              <a:off x="1025699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모서리가 둥근 직사각형 314"/>
            <p:cNvSpPr/>
            <p:nvPr/>
          </p:nvSpPr>
          <p:spPr>
            <a:xfrm>
              <a:off x="1039493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모서리가 둥근 직사각형 315"/>
            <p:cNvSpPr/>
            <p:nvPr/>
          </p:nvSpPr>
          <p:spPr>
            <a:xfrm>
              <a:off x="1053287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모서리가 둥근 직사각형 316"/>
            <p:cNvSpPr/>
            <p:nvPr/>
          </p:nvSpPr>
          <p:spPr>
            <a:xfrm>
              <a:off x="1067080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모서리가 둥근 직사각형 317"/>
            <p:cNvSpPr/>
            <p:nvPr/>
          </p:nvSpPr>
          <p:spPr>
            <a:xfrm>
              <a:off x="1080874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모서리가 둥근 직사각형 318"/>
            <p:cNvSpPr/>
            <p:nvPr/>
          </p:nvSpPr>
          <p:spPr>
            <a:xfrm>
              <a:off x="1094668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모서리가 둥근 직사각형 319"/>
            <p:cNvSpPr/>
            <p:nvPr/>
          </p:nvSpPr>
          <p:spPr>
            <a:xfrm>
              <a:off x="1108461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모서리가 둥근 직사각형 320"/>
            <p:cNvSpPr/>
            <p:nvPr/>
          </p:nvSpPr>
          <p:spPr>
            <a:xfrm>
              <a:off x="1122255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모서리가 둥근 직사각형 321"/>
            <p:cNvSpPr/>
            <p:nvPr/>
          </p:nvSpPr>
          <p:spPr>
            <a:xfrm>
              <a:off x="1136049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모서리가 둥근 직사각형 322"/>
            <p:cNvSpPr/>
            <p:nvPr/>
          </p:nvSpPr>
          <p:spPr>
            <a:xfrm>
              <a:off x="1149842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모서리가 둥근 직사각형 323"/>
            <p:cNvSpPr/>
            <p:nvPr/>
          </p:nvSpPr>
          <p:spPr>
            <a:xfrm>
              <a:off x="1163636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모서리가 둥근 직사각형 324"/>
            <p:cNvSpPr/>
            <p:nvPr/>
          </p:nvSpPr>
          <p:spPr>
            <a:xfrm>
              <a:off x="1177430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모서리가 둥근 직사각형 325"/>
            <p:cNvSpPr/>
            <p:nvPr/>
          </p:nvSpPr>
          <p:spPr>
            <a:xfrm>
              <a:off x="1191223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모서리가 둥근 직사각형 326"/>
            <p:cNvSpPr/>
            <p:nvPr/>
          </p:nvSpPr>
          <p:spPr>
            <a:xfrm>
              <a:off x="1205017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모서리가 둥근 직사각형 327"/>
            <p:cNvSpPr/>
            <p:nvPr/>
          </p:nvSpPr>
          <p:spPr>
            <a:xfrm>
              <a:off x="1218811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모서리가 둥근 직사각형 334"/>
            <p:cNvSpPr/>
            <p:nvPr/>
          </p:nvSpPr>
          <p:spPr>
            <a:xfrm>
              <a:off x="984318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모서리가 둥근 직사각형 335"/>
            <p:cNvSpPr/>
            <p:nvPr/>
          </p:nvSpPr>
          <p:spPr>
            <a:xfrm>
              <a:off x="984318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75" name="TextBox 674"/>
          <p:cNvSpPr txBox="1"/>
          <p:nvPr/>
        </p:nvSpPr>
        <p:spPr>
          <a:xfrm>
            <a:off x="4564171" y="972718"/>
            <a:ext cx="306366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1. </a:t>
            </a:r>
            <a:r>
              <a:rPr lang="ko-KR" altLang="en-US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구직서비스 흐름</a:t>
            </a:r>
            <a:endParaRPr lang="ko-KR" altLang="en-US" sz="5400" dirty="0">
              <a:ln>
                <a:solidFill>
                  <a:schemeClr val="accent1">
                    <a:alpha val="0"/>
                  </a:schemeClr>
                </a:solidFill>
              </a:ln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324475" y="320332"/>
            <a:ext cx="1543050" cy="400110"/>
            <a:chOff x="5324475" y="320332"/>
            <a:chExt cx="1543050" cy="400110"/>
          </a:xfrm>
        </p:grpSpPr>
        <p:sp>
          <p:nvSpPr>
            <p:cNvPr id="676" name="TextBox 675"/>
            <p:cNvSpPr txBox="1"/>
            <p:nvPr/>
          </p:nvSpPr>
          <p:spPr>
            <a:xfrm>
              <a:off x="5865006" y="320332"/>
              <a:ext cx="46198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0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04</a:t>
              </a:r>
              <a:endParaRPr lang="ko-KR" altLang="en-US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677" name="모서리가 둥근 직사각형 340"/>
            <p:cNvSpPr/>
            <p:nvPr/>
          </p:nvSpPr>
          <p:spPr>
            <a:xfrm rot="18900000">
              <a:off x="5911355" y="335510"/>
              <a:ext cx="369290" cy="369756"/>
            </a:xfrm>
            <a:prstGeom prst="roundRect">
              <a:avLst>
                <a:gd name="adj" fmla="val 18334"/>
              </a:avLst>
            </a:prstGeom>
            <a:noFill/>
            <a:ln w="50800">
              <a:solidFill>
                <a:srgbClr val="7D9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78" name="직선 연결선 677"/>
            <p:cNvCxnSpPr>
              <a:stCxn id="676" idx="3"/>
            </p:cNvCxnSpPr>
            <p:nvPr/>
          </p:nvCxnSpPr>
          <p:spPr>
            <a:xfrm>
              <a:off x="6326992" y="520387"/>
              <a:ext cx="540533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79" name="직선 연결선 678"/>
            <p:cNvCxnSpPr>
              <a:endCxn id="676" idx="1"/>
            </p:cNvCxnSpPr>
            <p:nvPr/>
          </p:nvCxnSpPr>
          <p:spPr>
            <a:xfrm>
              <a:off x="5324475" y="520387"/>
              <a:ext cx="540531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80" name="TextBox 679"/>
          <p:cNvSpPr txBox="1"/>
          <p:nvPr/>
        </p:nvSpPr>
        <p:spPr>
          <a:xfrm>
            <a:off x="5751995" y="781997"/>
            <a:ext cx="68800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7D95B8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고용알선</a:t>
            </a:r>
            <a:endParaRPr lang="ko-KR" altLang="en-US" sz="2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7D95B8"/>
              </a:solidFill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83" name="그룹 282"/>
          <p:cNvGrpSpPr/>
          <p:nvPr/>
        </p:nvGrpSpPr>
        <p:grpSpPr>
          <a:xfrm>
            <a:off x="69625" y="290836"/>
            <a:ext cx="1535892" cy="387203"/>
            <a:chOff x="10159199" y="6387799"/>
            <a:chExt cx="1535892" cy="387203"/>
          </a:xfrm>
        </p:grpSpPr>
        <p:sp>
          <p:nvSpPr>
            <p:cNvPr id="284" name="TextBox 283"/>
            <p:cNvSpPr txBox="1"/>
            <p:nvPr/>
          </p:nvSpPr>
          <p:spPr>
            <a:xfrm rot="21092496">
              <a:off x="10159199" y="6387799"/>
              <a:ext cx="1268496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E6B723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장애인고용공단 </a:t>
              </a:r>
              <a:endParaRPr lang="ko-KR" altLang="en-US" sz="1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endParaRPr>
            </a:p>
          </p:txBody>
        </p:sp>
        <p:sp>
          <p:nvSpPr>
            <p:cNvPr id="285" name="TextBox 284"/>
            <p:cNvSpPr txBox="1"/>
            <p:nvPr/>
          </p:nvSpPr>
          <p:spPr>
            <a:xfrm rot="838915">
              <a:off x="11136017" y="6482614"/>
              <a:ext cx="559074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사</a:t>
              </a:r>
              <a:r>
                <a:rPr lang="ko-KR" altLang="en-US" sz="1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업</a:t>
              </a:r>
            </a:p>
          </p:txBody>
        </p:sp>
      </p:grpSp>
      <p:grpSp>
        <p:nvGrpSpPr>
          <p:cNvPr id="396" name="그룹 395"/>
          <p:cNvGrpSpPr/>
          <p:nvPr/>
        </p:nvGrpSpPr>
        <p:grpSpPr>
          <a:xfrm>
            <a:off x="7979708" y="1834582"/>
            <a:ext cx="1520634" cy="2028978"/>
            <a:chOff x="7469101" y="-515711"/>
            <a:chExt cx="1096963" cy="1463676"/>
          </a:xfrm>
        </p:grpSpPr>
        <p:grpSp>
          <p:nvGrpSpPr>
            <p:cNvPr id="401" name="그룹 400"/>
            <p:cNvGrpSpPr/>
            <p:nvPr/>
          </p:nvGrpSpPr>
          <p:grpSpPr>
            <a:xfrm>
              <a:off x="7469101" y="-414110"/>
              <a:ext cx="1096963" cy="1362075"/>
              <a:chOff x="7683501" y="4549776"/>
              <a:chExt cx="1096963" cy="1362075"/>
            </a:xfrm>
          </p:grpSpPr>
          <p:sp>
            <p:nvSpPr>
              <p:cNvPr id="403" name="Freeform 75"/>
              <p:cNvSpPr>
                <a:spLocks/>
              </p:cNvSpPr>
              <p:nvPr/>
            </p:nvSpPr>
            <p:spPr bwMode="auto">
              <a:xfrm>
                <a:off x="7683501" y="4549776"/>
                <a:ext cx="1096963" cy="1114425"/>
              </a:xfrm>
              <a:custGeom>
                <a:avLst/>
                <a:gdLst>
                  <a:gd name="T0" fmla="*/ 719 w 1439"/>
                  <a:gd name="T1" fmla="*/ 2 h 1461"/>
                  <a:gd name="T2" fmla="*/ 1110 w 1439"/>
                  <a:gd name="T3" fmla="*/ 132 h 1461"/>
                  <a:gd name="T4" fmla="*/ 1284 w 1439"/>
                  <a:gd name="T5" fmla="*/ 456 h 1461"/>
                  <a:gd name="T6" fmla="*/ 1284 w 1439"/>
                  <a:gd name="T7" fmla="*/ 545 h 1461"/>
                  <a:gd name="T8" fmla="*/ 1251 w 1439"/>
                  <a:gd name="T9" fmla="*/ 770 h 1461"/>
                  <a:gd name="T10" fmla="*/ 1312 w 1439"/>
                  <a:gd name="T11" fmla="*/ 972 h 1461"/>
                  <a:gd name="T12" fmla="*/ 1195 w 1439"/>
                  <a:gd name="T13" fmla="*/ 989 h 1461"/>
                  <a:gd name="T14" fmla="*/ 1038 w 1439"/>
                  <a:gd name="T15" fmla="*/ 1150 h 1461"/>
                  <a:gd name="T16" fmla="*/ 790 w 1439"/>
                  <a:gd name="T17" fmla="*/ 1217 h 1461"/>
                  <a:gd name="T18" fmla="*/ 790 w 1439"/>
                  <a:gd name="T19" fmla="*/ 1336 h 1461"/>
                  <a:gd name="T20" fmla="*/ 870 w 1439"/>
                  <a:gd name="T21" fmla="*/ 1359 h 1461"/>
                  <a:gd name="T22" fmla="*/ 731 w 1439"/>
                  <a:gd name="T23" fmla="*/ 1446 h 1461"/>
                  <a:gd name="T24" fmla="*/ 569 w 1439"/>
                  <a:gd name="T25" fmla="*/ 1359 h 1461"/>
                  <a:gd name="T26" fmla="*/ 649 w 1439"/>
                  <a:gd name="T27" fmla="*/ 1336 h 1461"/>
                  <a:gd name="T28" fmla="*/ 648 w 1439"/>
                  <a:gd name="T29" fmla="*/ 1217 h 1461"/>
                  <a:gd name="T30" fmla="*/ 416 w 1439"/>
                  <a:gd name="T31" fmla="*/ 1150 h 1461"/>
                  <a:gd name="T32" fmla="*/ 244 w 1439"/>
                  <a:gd name="T33" fmla="*/ 989 h 1461"/>
                  <a:gd name="T34" fmla="*/ 126 w 1439"/>
                  <a:gd name="T35" fmla="*/ 972 h 1461"/>
                  <a:gd name="T36" fmla="*/ 187 w 1439"/>
                  <a:gd name="T37" fmla="*/ 770 h 1461"/>
                  <a:gd name="T38" fmla="*/ 155 w 1439"/>
                  <a:gd name="T39" fmla="*/ 545 h 1461"/>
                  <a:gd name="T40" fmla="*/ 155 w 1439"/>
                  <a:gd name="T41" fmla="*/ 456 h 1461"/>
                  <a:gd name="T42" fmla="*/ 328 w 1439"/>
                  <a:gd name="T43" fmla="*/ 132 h 1461"/>
                  <a:gd name="T44" fmla="*/ 661 w 1439"/>
                  <a:gd name="T45" fmla="*/ 4 h 1461"/>
                  <a:gd name="T46" fmla="*/ 719 w 1439"/>
                  <a:gd name="T47" fmla="*/ 2 h 1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39" h="1461">
                    <a:moveTo>
                      <a:pt x="719" y="2"/>
                    </a:moveTo>
                    <a:cubicBezTo>
                      <a:pt x="861" y="0"/>
                      <a:pt x="1002" y="44"/>
                      <a:pt x="1110" y="132"/>
                    </a:cubicBezTo>
                    <a:cubicBezTo>
                      <a:pt x="1204" y="212"/>
                      <a:pt x="1256" y="343"/>
                      <a:pt x="1284" y="456"/>
                    </a:cubicBezTo>
                    <a:lnTo>
                      <a:pt x="1284" y="545"/>
                    </a:lnTo>
                    <a:cubicBezTo>
                      <a:pt x="1270" y="620"/>
                      <a:pt x="1256" y="695"/>
                      <a:pt x="1251" y="770"/>
                    </a:cubicBezTo>
                    <a:cubicBezTo>
                      <a:pt x="1397" y="761"/>
                      <a:pt x="1439" y="893"/>
                      <a:pt x="1312" y="972"/>
                    </a:cubicBezTo>
                    <a:cubicBezTo>
                      <a:pt x="1261" y="1005"/>
                      <a:pt x="1206" y="973"/>
                      <a:pt x="1195" y="989"/>
                    </a:cubicBezTo>
                    <a:cubicBezTo>
                      <a:pt x="1126" y="1088"/>
                      <a:pt x="1087" y="1122"/>
                      <a:pt x="1038" y="1150"/>
                    </a:cubicBezTo>
                    <a:cubicBezTo>
                      <a:pt x="930" y="1212"/>
                      <a:pt x="790" y="1217"/>
                      <a:pt x="790" y="1217"/>
                    </a:cubicBezTo>
                    <a:cubicBezTo>
                      <a:pt x="783" y="1232"/>
                      <a:pt x="790" y="1336"/>
                      <a:pt x="790" y="1336"/>
                    </a:cubicBezTo>
                    <a:cubicBezTo>
                      <a:pt x="821" y="1343"/>
                      <a:pt x="847" y="1351"/>
                      <a:pt x="870" y="1359"/>
                    </a:cubicBezTo>
                    <a:cubicBezTo>
                      <a:pt x="854" y="1427"/>
                      <a:pt x="731" y="1446"/>
                      <a:pt x="731" y="1446"/>
                    </a:cubicBezTo>
                    <a:cubicBezTo>
                      <a:pt x="731" y="1446"/>
                      <a:pt x="651" y="1461"/>
                      <a:pt x="569" y="1359"/>
                    </a:cubicBezTo>
                    <a:cubicBezTo>
                      <a:pt x="591" y="1351"/>
                      <a:pt x="617" y="1343"/>
                      <a:pt x="649" y="1336"/>
                    </a:cubicBezTo>
                    <a:cubicBezTo>
                      <a:pt x="649" y="1336"/>
                      <a:pt x="656" y="1232"/>
                      <a:pt x="648" y="1217"/>
                    </a:cubicBezTo>
                    <a:cubicBezTo>
                      <a:pt x="648" y="1217"/>
                      <a:pt x="524" y="1212"/>
                      <a:pt x="416" y="1150"/>
                    </a:cubicBezTo>
                    <a:cubicBezTo>
                      <a:pt x="367" y="1122"/>
                      <a:pt x="312" y="1088"/>
                      <a:pt x="244" y="989"/>
                    </a:cubicBezTo>
                    <a:cubicBezTo>
                      <a:pt x="233" y="973"/>
                      <a:pt x="178" y="1005"/>
                      <a:pt x="126" y="972"/>
                    </a:cubicBezTo>
                    <a:cubicBezTo>
                      <a:pt x="0" y="893"/>
                      <a:pt x="42" y="761"/>
                      <a:pt x="187" y="770"/>
                    </a:cubicBezTo>
                    <a:cubicBezTo>
                      <a:pt x="183" y="695"/>
                      <a:pt x="169" y="620"/>
                      <a:pt x="155" y="545"/>
                    </a:cubicBezTo>
                    <a:lnTo>
                      <a:pt x="155" y="456"/>
                    </a:lnTo>
                    <a:cubicBezTo>
                      <a:pt x="183" y="343"/>
                      <a:pt x="234" y="212"/>
                      <a:pt x="328" y="132"/>
                    </a:cubicBezTo>
                    <a:cubicBezTo>
                      <a:pt x="422" y="56"/>
                      <a:pt x="540" y="13"/>
                      <a:pt x="661" y="4"/>
                    </a:cubicBezTo>
                    <a:lnTo>
                      <a:pt x="719" y="2"/>
                    </a:lnTo>
                  </a:path>
                </a:pathLst>
              </a:custGeom>
              <a:solidFill>
                <a:srgbClr val="FCDA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4" name="Freeform 77"/>
              <p:cNvSpPr>
                <a:spLocks/>
              </p:cNvSpPr>
              <p:nvPr/>
            </p:nvSpPr>
            <p:spPr bwMode="auto">
              <a:xfrm>
                <a:off x="8061326" y="4856163"/>
                <a:ext cx="71438" cy="39688"/>
              </a:xfrm>
              <a:custGeom>
                <a:avLst/>
                <a:gdLst>
                  <a:gd name="T0" fmla="*/ 47 w 93"/>
                  <a:gd name="T1" fmla="*/ 39 h 51"/>
                  <a:gd name="T2" fmla="*/ 89 w 93"/>
                  <a:gd name="T3" fmla="*/ 11 h 51"/>
                  <a:gd name="T4" fmla="*/ 59 w 93"/>
                  <a:gd name="T5" fmla="*/ 8 h 51"/>
                  <a:gd name="T6" fmla="*/ 15 w 93"/>
                  <a:gd name="T7" fmla="*/ 24 h 51"/>
                  <a:gd name="T8" fmla="*/ 10 w 93"/>
                  <a:gd name="T9" fmla="*/ 47 h 51"/>
                  <a:gd name="T10" fmla="*/ 37 w 93"/>
                  <a:gd name="T11" fmla="*/ 43 h 51"/>
                  <a:gd name="T12" fmla="*/ 47 w 93"/>
                  <a:gd name="T13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51">
                    <a:moveTo>
                      <a:pt x="47" y="39"/>
                    </a:moveTo>
                    <a:cubicBezTo>
                      <a:pt x="64" y="33"/>
                      <a:pt x="93" y="22"/>
                      <a:pt x="89" y="11"/>
                    </a:cubicBezTo>
                    <a:cubicBezTo>
                      <a:pt x="85" y="0"/>
                      <a:pt x="66" y="7"/>
                      <a:pt x="59" y="8"/>
                    </a:cubicBezTo>
                    <a:cubicBezTo>
                      <a:pt x="43" y="11"/>
                      <a:pt x="27" y="12"/>
                      <a:pt x="15" y="24"/>
                    </a:cubicBezTo>
                    <a:cubicBezTo>
                      <a:pt x="9" y="30"/>
                      <a:pt x="0" y="42"/>
                      <a:pt x="10" y="47"/>
                    </a:cubicBezTo>
                    <a:cubicBezTo>
                      <a:pt x="19" y="51"/>
                      <a:pt x="28" y="47"/>
                      <a:pt x="37" y="43"/>
                    </a:cubicBezTo>
                    <a:cubicBezTo>
                      <a:pt x="39" y="43"/>
                      <a:pt x="43" y="41"/>
                      <a:pt x="47" y="39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5" name="Freeform 78"/>
              <p:cNvSpPr>
                <a:spLocks/>
              </p:cNvSpPr>
              <p:nvPr/>
            </p:nvSpPr>
            <p:spPr bwMode="auto">
              <a:xfrm>
                <a:off x="8091488" y="5033963"/>
                <a:ext cx="50800" cy="74613"/>
              </a:xfrm>
              <a:custGeom>
                <a:avLst/>
                <a:gdLst>
                  <a:gd name="T0" fmla="*/ 41 w 67"/>
                  <a:gd name="T1" fmla="*/ 91 h 98"/>
                  <a:gd name="T2" fmla="*/ 56 w 67"/>
                  <a:gd name="T3" fmla="*/ 30 h 98"/>
                  <a:gd name="T4" fmla="*/ 35 w 67"/>
                  <a:gd name="T5" fmla="*/ 4 h 98"/>
                  <a:gd name="T6" fmla="*/ 6 w 67"/>
                  <a:gd name="T7" fmla="*/ 20 h 98"/>
                  <a:gd name="T8" fmla="*/ 41 w 67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8">
                    <a:moveTo>
                      <a:pt x="41" y="91"/>
                    </a:moveTo>
                    <a:cubicBezTo>
                      <a:pt x="67" y="86"/>
                      <a:pt x="63" y="48"/>
                      <a:pt x="56" y="30"/>
                    </a:cubicBezTo>
                    <a:cubicBezTo>
                      <a:pt x="52" y="20"/>
                      <a:pt x="45" y="8"/>
                      <a:pt x="35" y="4"/>
                    </a:cubicBezTo>
                    <a:cubicBezTo>
                      <a:pt x="23" y="0"/>
                      <a:pt x="10" y="9"/>
                      <a:pt x="6" y="20"/>
                    </a:cubicBezTo>
                    <a:cubicBezTo>
                      <a:pt x="0" y="42"/>
                      <a:pt x="6" y="98"/>
                      <a:pt x="41" y="91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6" name="Freeform 79"/>
              <p:cNvSpPr>
                <a:spLocks/>
              </p:cNvSpPr>
              <p:nvPr/>
            </p:nvSpPr>
            <p:spPr bwMode="auto">
              <a:xfrm>
                <a:off x="8188326" y="4986338"/>
                <a:ext cx="103188" cy="238125"/>
              </a:xfrm>
              <a:custGeom>
                <a:avLst/>
                <a:gdLst>
                  <a:gd name="T0" fmla="*/ 72 w 135"/>
                  <a:gd name="T1" fmla="*/ 0 h 312"/>
                  <a:gd name="T2" fmla="*/ 75 w 135"/>
                  <a:gd name="T3" fmla="*/ 19 h 312"/>
                  <a:gd name="T4" fmla="*/ 90 w 135"/>
                  <a:gd name="T5" fmla="*/ 68 h 312"/>
                  <a:gd name="T6" fmla="*/ 111 w 135"/>
                  <a:gd name="T7" fmla="*/ 136 h 312"/>
                  <a:gd name="T8" fmla="*/ 130 w 135"/>
                  <a:gd name="T9" fmla="*/ 216 h 312"/>
                  <a:gd name="T10" fmla="*/ 135 w 135"/>
                  <a:gd name="T11" fmla="*/ 259 h 312"/>
                  <a:gd name="T12" fmla="*/ 132 w 135"/>
                  <a:gd name="T13" fmla="*/ 281 h 312"/>
                  <a:gd name="T14" fmla="*/ 128 w 135"/>
                  <a:gd name="T15" fmla="*/ 292 h 312"/>
                  <a:gd name="T16" fmla="*/ 124 w 135"/>
                  <a:gd name="T17" fmla="*/ 298 h 312"/>
                  <a:gd name="T18" fmla="*/ 123 w 135"/>
                  <a:gd name="T19" fmla="*/ 298 h 312"/>
                  <a:gd name="T20" fmla="*/ 122 w 135"/>
                  <a:gd name="T21" fmla="*/ 299 h 312"/>
                  <a:gd name="T22" fmla="*/ 121 w 135"/>
                  <a:gd name="T23" fmla="*/ 300 h 312"/>
                  <a:gd name="T24" fmla="*/ 119 w 135"/>
                  <a:gd name="T25" fmla="*/ 302 h 312"/>
                  <a:gd name="T26" fmla="*/ 115 w 135"/>
                  <a:gd name="T27" fmla="*/ 305 h 312"/>
                  <a:gd name="T28" fmla="*/ 110 w 135"/>
                  <a:gd name="T29" fmla="*/ 308 h 312"/>
                  <a:gd name="T30" fmla="*/ 98 w 135"/>
                  <a:gd name="T31" fmla="*/ 311 h 312"/>
                  <a:gd name="T32" fmla="*/ 78 w 135"/>
                  <a:gd name="T33" fmla="*/ 309 h 312"/>
                  <a:gd name="T34" fmla="*/ 46 w 135"/>
                  <a:gd name="T35" fmla="*/ 293 h 312"/>
                  <a:gd name="T36" fmla="*/ 24 w 135"/>
                  <a:gd name="T37" fmla="*/ 274 h 312"/>
                  <a:gd name="T38" fmla="*/ 10 w 135"/>
                  <a:gd name="T39" fmla="*/ 257 h 312"/>
                  <a:gd name="T40" fmla="*/ 2 w 135"/>
                  <a:gd name="T41" fmla="*/ 244 h 312"/>
                  <a:gd name="T42" fmla="*/ 0 w 135"/>
                  <a:gd name="T43" fmla="*/ 240 h 312"/>
                  <a:gd name="T44" fmla="*/ 12 w 135"/>
                  <a:gd name="T45" fmla="*/ 254 h 312"/>
                  <a:gd name="T46" fmla="*/ 51 w 135"/>
                  <a:gd name="T47" fmla="*/ 285 h 312"/>
                  <a:gd name="T48" fmla="*/ 80 w 135"/>
                  <a:gd name="T49" fmla="*/ 297 h 312"/>
                  <a:gd name="T50" fmla="*/ 96 w 135"/>
                  <a:gd name="T51" fmla="*/ 297 h 312"/>
                  <a:gd name="T52" fmla="*/ 103 w 135"/>
                  <a:gd name="T53" fmla="*/ 295 h 312"/>
                  <a:gd name="T54" fmla="*/ 106 w 135"/>
                  <a:gd name="T55" fmla="*/ 294 h 312"/>
                  <a:gd name="T56" fmla="*/ 110 w 135"/>
                  <a:gd name="T57" fmla="*/ 290 h 312"/>
                  <a:gd name="T58" fmla="*/ 118 w 135"/>
                  <a:gd name="T59" fmla="*/ 259 h 312"/>
                  <a:gd name="T60" fmla="*/ 114 w 135"/>
                  <a:gd name="T61" fmla="*/ 219 h 312"/>
                  <a:gd name="T62" fmla="*/ 97 w 135"/>
                  <a:gd name="T63" fmla="*/ 140 h 312"/>
                  <a:gd name="T64" fmla="*/ 80 w 135"/>
                  <a:gd name="T65" fmla="*/ 70 h 312"/>
                  <a:gd name="T66" fmla="*/ 72 w 135"/>
                  <a:gd name="T67" fmla="*/ 20 h 312"/>
                  <a:gd name="T68" fmla="*/ 72 w 135"/>
                  <a:gd name="T6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5" h="312">
                    <a:moveTo>
                      <a:pt x="72" y="0"/>
                    </a:moveTo>
                    <a:cubicBezTo>
                      <a:pt x="72" y="0"/>
                      <a:pt x="73" y="8"/>
                      <a:pt x="75" y="19"/>
                    </a:cubicBezTo>
                    <a:cubicBezTo>
                      <a:pt x="78" y="31"/>
                      <a:pt x="83" y="48"/>
                      <a:pt x="90" y="68"/>
                    </a:cubicBezTo>
                    <a:cubicBezTo>
                      <a:pt x="95" y="88"/>
                      <a:pt x="103" y="111"/>
                      <a:pt x="111" y="136"/>
                    </a:cubicBezTo>
                    <a:cubicBezTo>
                      <a:pt x="118" y="161"/>
                      <a:pt x="125" y="188"/>
                      <a:pt x="130" y="216"/>
                    </a:cubicBezTo>
                    <a:cubicBezTo>
                      <a:pt x="133" y="230"/>
                      <a:pt x="135" y="245"/>
                      <a:pt x="135" y="259"/>
                    </a:cubicBezTo>
                    <a:cubicBezTo>
                      <a:pt x="135" y="266"/>
                      <a:pt x="134" y="274"/>
                      <a:pt x="132" y="281"/>
                    </a:cubicBezTo>
                    <a:cubicBezTo>
                      <a:pt x="131" y="285"/>
                      <a:pt x="130" y="289"/>
                      <a:pt x="128" y="292"/>
                    </a:cubicBezTo>
                    <a:cubicBezTo>
                      <a:pt x="127" y="294"/>
                      <a:pt x="125" y="296"/>
                      <a:pt x="124" y="298"/>
                    </a:cubicBezTo>
                    <a:lnTo>
                      <a:pt x="123" y="298"/>
                    </a:lnTo>
                    <a:cubicBezTo>
                      <a:pt x="122" y="300"/>
                      <a:pt x="123" y="299"/>
                      <a:pt x="122" y="299"/>
                    </a:cubicBezTo>
                    <a:lnTo>
                      <a:pt x="121" y="300"/>
                    </a:lnTo>
                    <a:lnTo>
                      <a:pt x="119" y="302"/>
                    </a:lnTo>
                    <a:lnTo>
                      <a:pt x="115" y="305"/>
                    </a:lnTo>
                    <a:lnTo>
                      <a:pt x="110" y="308"/>
                    </a:lnTo>
                    <a:cubicBezTo>
                      <a:pt x="106" y="310"/>
                      <a:pt x="102" y="310"/>
                      <a:pt x="98" y="311"/>
                    </a:cubicBezTo>
                    <a:cubicBezTo>
                      <a:pt x="91" y="312"/>
                      <a:pt x="84" y="311"/>
                      <a:pt x="78" y="309"/>
                    </a:cubicBezTo>
                    <a:cubicBezTo>
                      <a:pt x="65" y="305"/>
                      <a:pt x="55" y="299"/>
                      <a:pt x="46" y="293"/>
                    </a:cubicBezTo>
                    <a:cubicBezTo>
                      <a:pt x="37" y="287"/>
                      <a:pt x="30" y="280"/>
                      <a:pt x="24" y="274"/>
                    </a:cubicBezTo>
                    <a:cubicBezTo>
                      <a:pt x="18" y="267"/>
                      <a:pt x="13" y="262"/>
                      <a:pt x="10" y="257"/>
                    </a:cubicBezTo>
                    <a:cubicBezTo>
                      <a:pt x="6" y="252"/>
                      <a:pt x="4" y="247"/>
                      <a:pt x="2" y="244"/>
                    </a:cubicBezTo>
                    <a:cubicBezTo>
                      <a:pt x="1" y="241"/>
                      <a:pt x="0" y="240"/>
                      <a:pt x="0" y="240"/>
                    </a:cubicBezTo>
                    <a:cubicBezTo>
                      <a:pt x="0" y="240"/>
                      <a:pt x="4" y="246"/>
                      <a:pt x="12" y="254"/>
                    </a:cubicBezTo>
                    <a:cubicBezTo>
                      <a:pt x="20" y="263"/>
                      <a:pt x="34" y="275"/>
                      <a:pt x="51" y="285"/>
                    </a:cubicBezTo>
                    <a:cubicBezTo>
                      <a:pt x="60" y="290"/>
                      <a:pt x="70" y="295"/>
                      <a:pt x="80" y="297"/>
                    </a:cubicBezTo>
                    <a:cubicBezTo>
                      <a:pt x="86" y="298"/>
                      <a:pt x="91" y="298"/>
                      <a:pt x="96" y="297"/>
                    </a:cubicBezTo>
                    <a:cubicBezTo>
                      <a:pt x="99" y="296"/>
                      <a:pt x="101" y="296"/>
                      <a:pt x="103" y="295"/>
                    </a:cubicBezTo>
                    <a:lnTo>
                      <a:pt x="106" y="294"/>
                    </a:lnTo>
                    <a:lnTo>
                      <a:pt x="110" y="290"/>
                    </a:lnTo>
                    <a:cubicBezTo>
                      <a:pt x="118" y="285"/>
                      <a:pt x="118" y="272"/>
                      <a:pt x="118" y="259"/>
                    </a:cubicBezTo>
                    <a:cubicBezTo>
                      <a:pt x="118" y="246"/>
                      <a:pt x="116" y="233"/>
                      <a:pt x="114" y="219"/>
                    </a:cubicBezTo>
                    <a:cubicBezTo>
                      <a:pt x="109" y="192"/>
                      <a:pt x="103" y="165"/>
                      <a:pt x="97" y="140"/>
                    </a:cubicBezTo>
                    <a:cubicBezTo>
                      <a:pt x="90" y="114"/>
                      <a:pt x="85" y="91"/>
                      <a:pt x="80" y="70"/>
                    </a:cubicBezTo>
                    <a:cubicBezTo>
                      <a:pt x="76" y="50"/>
                      <a:pt x="74" y="32"/>
                      <a:pt x="72" y="20"/>
                    </a:cubicBezTo>
                    <a:cubicBezTo>
                      <a:pt x="71" y="7"/>
                      <a:pt x="72" y="0"/>
                      <a:pt x="72" y="0"/>
                    </a:cubicBezTo>
                  </a:path>
                </a:pathLst>
              </a:custGeom>
              <a:solidFill>
                <a:srgbClr val="F8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7" name="Freeform 80"/>
              <p:cNvSpPr>
                <a:spLocks/>
              </p:cNvSpPr>
              <p:nvPr/>
            </p:nvSpPr>
            <p:spPr bwMode="auto">
              <a:xfrm>
                <a:off x="8320088" y="4856163"/>
                <a:ext cx="71438" cy="39688"/>
              </a:xfrm>
              <a:custGeom>
                <a:avLst/>
                <a:gdLst>
                  <a:gd name="T0" fmla="*/ 46 w 94"/>
                  <a:gd name="T1" fmla="*/ 39 h 51"/>
                  <a:gd name="T2" fmla="*/ 4 w 94"/>
                  <a:gd name="T3" fmla="*/ 11 h 51"/>
                  <a:gd name="T4" fmla="*/ 35 w 94"/>
                  <a:gd name="T5" fmla="*/ 8 h 51"/>
                  <a:gd name="T6" fmla="*/ 78 w 94"/>
                  <a:gd name="T7" fmla="*/ 24 h 51"/>
                  <a:gd name="T8" fmla="*/ 83 w 94"/>
                  <a:gd name="T9" fmla="*/ 47 h 51"/>
                  <a:gd name="T10" fmla="*/ 56 w 94"/>
                  <a:gd name="T11" fmla="*/ 43 h 51"/>
                  <a:gd name="T12" fmla="*/ 46 w 94"/>
                  <a:gd name="T13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51">
                    <a:moveTo>
                      <a:pt x="46" y="39"/>
                    </a:moveTo>
                    <a:cubicBezTo>
                      <a:pt x="29" y="33"/>
                      <a:pt x="0" y="22"/>
                      <a:pt x="4" y="11"/>
                    </a:cubicBezTo>
                    <a:cubicBezTo>
                      <a:pt x="8" y="0"/>
                      <a:pt x="27" y="7"/>
                      <a:pt x="35" y="8"/>
                    </a:cubicBezTo>
                    <a:cubicBezTo>
                      <a:pt x="50" y="11"/>
                      <a:pt x="66" y="12"/>
                      <a:pt x="78" y="24"/>
                    </a:cubicBezTo>
                    <a:cubicBezTo>
                      <a:pt x="84" y="30"/>
                      <a:pt x="94" y="42"/>
                      <a:pt x="83" y="47"/>
                    </a:cubicBezTo>
                    <a:cubicBezTo>
                      <a:pt x="74" y="51"/>
                      <a:pt x="65" y="47"/>
                      <a:pt x="56" y="43"/>
                    </a:cubicBezTo>
                    <a:cubicBezTo>
                      <a:pt x="54" y="43"/>
                      <a:pt x="51" y="41"/>
                      <a:pt x="46" y="39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8" name="Freeform 81"/>
              <p:cNvSpPr>
                <a:spLocks/>
              </p:cNvSpPr>
              <p:nvPr/>
            </p:nvSpPr>
            <p:spPr bwMode="auto">
              <a:xfrm>
                <a:off x="8310563" y="5033963"/>
                <a:ext cx="50800" cy="74613"/>
              </a:xfrm>
              <a:custGeom>
                <a:avLst/>
                <a:gdLst>
                  <a:gd name="T0" fmla="*/ 26 w 67"/>
                  <a:gd name="T1" fmla="*/ 91 h 98"/>
                  <a:gd name="T2" fmla="*/ 11 w 67"/>
                  <a:gd name="T3" fmla="*/ 30 h 98"/>
                  <a:gd name="T4" fmla="*/ 32 w 67"/>
                  <a:gd name="T5" fmla="*/ 4 h 98"/>
                  <a:gd name="T6" fmla="*/ 61 w 67"/>
                  <a:gd name="T7" fmla="*/ 20 h 98"/>
                  <a:gd name="T8" fmla="*/ 26 w 67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8">
                    <a:moveTo>
                      <a:pt x="26" y="91"/>
                    </a:moveTo>
                    <a:cubicBezTo>
                      <a:pt x="0" y="86"/>
                      <a:pt x="4" y="48"/>
                      <a:pt x="11" y="30"/>
                    </a:cubicBezTo>
                    <a:cubicBezTo>
                      <a:pt x="15" y="20"/>
                      <a:pt x="22" y="8"/>
                      <a:pt x="32" y="4"/>
                    </a:cubicBezTo>
                    <a:cubicBezTo>
                      <a:pt x="44" y="0"/>
                      <a:pt x="57" y="9"/>
                      <a:pt x="61" y="20"/>
                    </a:cubicBezTo>
                    <a:cubicBezTo>
                      <a:pt x="67" y="42"/>
                      <a:pt x="61" y="98"/>
                      <a:pt x="26" y="91"/>
                    </a:cubicBez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9" name="Freeform 82"/>
              <p:cNvSpPr>
                <a:spLocks/>
              </p:cNvSpPr>
              <p:nvPr/>
            </p:nvSpPr>
            <p:spPr bwMode="auto">
              <a:xfrm>
                <a:off x="8072438" y="5238751"/>
                <a:ext cx="331788" cy="82550"/>
              </a:xfrm>
              <a:custGeom>
                <a:avLst/>
                <a:gdLst>
                  <a:gd name="T0" fmla="*/ 0 w 436"/>
                  <a:gd name="T1" fmla="*/ 0 h 107"/>
                  <a:gd name="T2" fmla="*/ 14 w 436"/>
                  <a:gd name="T3" fmla="*/ 16 h 107"/>
                  <a:gd name="T4" fmla="*/ 32 w 436"/>
                  <a:gd name="T5" fmla="*/ 32 h 107"/>
                  <a:gd name="T6" fmla="*/ 44 w 436"/>
                  <a:gd name="T7" fmla="*/ 41 h 107"/>
                  <a:gd name="T8" fmla="*/ 58 w 436"/>
                  <a:gd name="T9" fmla="*/ 50 h 107"/>
                  <a:gd name="T10" fmla="*/ 91 w 436"/>
                  <a:gd name="T11" fmla="*/ 67 h 107"/>
                  <a:gd name="T12" fmla="*/ 130 w 436"/>
                  <a:gd name="T13" fmla="*/ 80 h 107"/>
                  <a:gd name="T14" fmla="*/ 151 w 436"/>
                  <a:gd name="T15" fmla="*/ 84 h 107"/>
                  <a:gd name="T16" fmla="*/ 173 w 436"/>
                  <a:gd name="T17" fmla="*/ 88 h 107"/>
                  <a:gd name="T18" fmla="*/ 218 w 436"/>
                  <a:gd name="T19" fmla="*/ 90 h 107"/>
                  <a:gd name="T20" fmla="*/ 264 w 436"/>
                  <a:gd name="T21" fmla="*/ 88 h 107"/>
                  <a:gd name="T22" fmla="*/ 286 w 436"/>
                  <a:gd name="T23" fmla="*/ 85 h 107"/>
                  <a:gd name="T24" fmla="*/ 307 w 436"/>
                  <a:gd name="T25" fmla="*/ 80 h 107"/>
                  <a:gd name="T26" fmla="*/ 379 w 436"/>
                  <a:gd name="T27" fmla="*/ 51 h 107"/>
                  <a:gd name="T28" fmla="*/ 393 w 436"/>
                  <a:gd name="T29" fmla="*/ 42 h 107"/>
                  <a:gd name="T30" fmla="*/ 405 w 436"/>
                  <a:gd name="T31" fmla="*/ 33 h 107"/>
                  <a:gd name="T32" fmla="*/ 422 w 436"/>
                  <a:gd name="T33" fmla="*/ 16 h 107"/>
                  <a:gd name="T34" fmla="*/ 436 w 436"/>
                  <a:gd name="T35" fmla="*/ 0 h 107"/>
                  <a:gd name="T36" fmla="*/ 425 w 436"/>
                  <a:gd name="T37" fmla="*/ 18 h 107"/>
                  <a:gd name="T38" fmla="*/ 409 w 436"/>
                  <a:gd name="T39" fmla="*/ 38 h 107"/>
                  <a:gd name="T40" fmla="*/ 385 w 436"/>
                  <a:gd name="T41" fmla="*/ 59 h 107"/>
                  <a:gd name="T42" fmla="*/ 311 w 436"/>
                  <a:gd name="T43" fmla="*/ 95 h 107"/>
                  <a:gd name="T44" fmla="*/ 289 w 436"/>
                  <a:gd name="T45" fmla="*/ 100 h 107"/>
                  <a:gd name="T46" fmla="*/ 266 w 436"/>
                  <a:gd name="T47" fmla="*/ 104 h 107"/>
                  <a:gd name="T48" fmla="*/ 219 w 436"/>
                  <a:gd name="T49" fmla="*/ 107 h 107"/>
                  <a:gd name="T50" fmla="*/ 171 w 436"/>
                  <a:gd name="T51" fmla="*/ 104 h 107"/>
                  <a:gd name="T52" fmla="*/ 148 w 436"/>
                  <a:gd name="T53" fmla="*/ 100 h 107"/>
                  <a:gd name="T54" fmla="*/ 126 w 436"/>
                  <a:gd name="T55" fmla="*/ 94 h 107"/>
                  <a:gd name="T56" fmla="*/ 86 w 436"/>
                  <a:gd name="T57" fmla="*/ 78 h 107"/>
                  <a:gd name="T58" fmla="*/ 53 w 436"/>
                  <a:gd name="T59" fmla="*/ 58 h 107"/>
                  <a:gd name="T60" fmla="*/ 28 w 436"/>
                  <a:gd name="T61" fmla="*/ 37 h 107"/>
                  <a:gd name="T62" fmla="*/ 12 w 436"/>
                  <a:gd name="T63" fmla="*/ 18 h 107"/>
                  <a:gd name="T64" fmla="*/ 0 w 436"/>
                  <a:gd name="T6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6" h="107">
                    <a:moveTo>
                      <a:pt x="0" y="0"/>
                    </a:moveTo>
                    <a:cubicBezTo>
                      <a:pt x="0" y="0"/>
                      <a:pt x="5" y="6"/>
                      <a:pt x="14" y="16"/>
                    </a:cubicBezTo>
                    <a:cubicBezTo>
                      <a:pt x="19" y="21"/>
                      <a:pt x="25" y="26"/>
                      <a:pt x="32" y="32"/>
                    </a:cubicBezTo>
                    <a:cubicBezTo>
                      <a:pt x="36" y="35"/>
                      <a:pt x="40" y="38"/>
                      <a:pt x="44" y="41"/>
                    </a:cubicBezTo>
                    <a:cubicBezTo>
                      <a:pt x="49" y="44"/>
                      <a:pt x="53" y="47"/>
                      <a:pt x="58" y="50"/>
                    </a:cubicBezTo>
                    <a:cubicBezTo>
                      <a:pt x="68" y="56"/>
                      <a:pt x="79" y="62"/>
                      <a:pt x="91" y="67"/>
                    </a:cubicBezTo>
                    <a:cubicBezTo>
                      <a:pt x="103" y="72"/>
                      <a:pt x="116" y="76"/>
                      <a:pt x="130" y="80"/>
                    </a:cubicBezTo>
                    <a:cubicBezTo>
                      <a:pt x="137" y="82"/>
                      <a:pt x="144" y="83"/>
                      <a:pt x="151" y="84"/>
                    </a:cubicBezTo>
                    <a:cubicBezTo>
                      <a:pt x="158" y="86"/>
                      <a:pt x="166" y="87"/>
                      <a:pt x="173" y="88"/>
                    </a:cubicBezTo>
                    <a:cubicBezTo>
                      <a:pt x="188" y="90"/>
                      <a:pt x="204" y="90"/>
                      <a:pt x="218" y="90"/>
                    </a:cubicBezTo>
                    <a:cubicBezTo>
                      <a:pt x="234" y="90"/>
                      <a:pt x="250" y="90"/>
                      <a:pt x="264" y="88"/>
                    </a:cubicBezTo>
                    <a:cubicBezTo>
                      <a:pt x="272" y="87"/>
                      <a:pt x="279" y="86"/>
                      <a:pt x="286" y="85"/>
                    </a:cubicBezTo>
                    <a:cubicBezTo>
                      <a:pt x="293" y="84"/>
                      <a:pt x="300" y="83"/>
                      <a:pt x="307" y="80"/>
                    </a:cubicBezTo>
                    <a:cubicBezTo>
                      <a:pt x="335" y="74"/>
                      <a:pt x="360" y="64"/>
                      <a:pt x="379" y="51"/>
                    </a:cubicBezTo>
                    <a:cubicBezTo>
                      <a:pt x="384" y="48"/>
                      <a:pt x="389" y="45"/>
                      <a:pt x="393" y="42"/>
                    </a:cubicBezTo>
                    <a:cubicBezTo>
                      <a:pt x="397" y="39"/>
                      <a:pt x="401" y="36"/>
                      <a:pt x="405" y="33"/>
                    </a:cubicBezTo>
                    <a:cubicBezTo>
                      <a:pt x="412" y="27"/>
                      <a:pt x="418" y="21"/>
                      <a:pt x="422" y="16"/>
                    </a:cubicBezTo>
                    <a:cubicBezTo>
                      <a:pt x="432" y="6"/>
                      <a:pt x="436" y="0"/>
                      <a:pt x="436" y="0"/>
                    </a:cubicBezTo>
                    <a:cubicBezTo>
                      <a:pt x="436" y="0"/>
                      <a:pt x="433" y="7"/>
                      <a:pt x="425" y="18"/>
                    </a:cubicBezTo>
                    <a:cubicBezTo>
                      <a:pt x="421" y="24"/>
                      <a:pt x="416" y="31"/>
                      <a:pt x="409" y="38"/>
                    </a:cubicBezTo>
                    <a:cubicBezTo>
                      <a:pt x="402" y="45"/>
                      <a:pt x="394" y="52"/>
                      <a:pt x="385" y="59"/>
                    </a:cubicBezTo>
                    <a:cubicBezTo>
                      <a:pt x="365" y="73"/>
                      <a:pt x="340" y="86"/>
                      <a:pt x="311" y="95"/>
                    </a:cubicBezTo>
                    <a:cubicBezTo>
                      <a:pt x="304" y="97"/>
                      <a:pt x="297" y="99"/>
                      <a:pt x="289" y="100"/>
                    </a:cubicBezTo>
                    <a:cubicBezTo>
                      <a:pt x="281" y="102"/>
                      <a:pt x="274" y="103"/>
                      <a:pt x="266" y="104"/>
                    </a:cubicBezTo>
                    <a:cubicBezTo>
                      <a:pt x="250" y="106"/>
                      <a:pt x="234" y="106"/>
                      <a:pt x="219" y="107"/>
                    </a:cubicBezTo>
                    <a:cubicBezTo>
                      <a:pt x="202" y="106"/>
                      <a:pt x="187" y="106"/>
                      <a:pt x="171" y="104"/>
                    </a:cubicBezTo>
                    <a:cubicBezTo>
                      <a:pt x="163" y="103"/>
                      <a:pt x="156" y="101"/>
                      <a:pt x="148" y="100"/>
                    </a:cubicBezTo>
                    <a:cubicBezTo>
                      <a:pt x="141" y="98"/>
                      <a:pt x="133" y="96"/>
                      <a:pt x="126" y="94"/>
                    </a:cubicBezTo>
                    <a:cubicBezTo>
                      <a:pt x="112" y="90"/>
                      <a:pt x="98" y="84"/>
                      <a:pt x="86" y="78"/>
                    </a:cubicBezTo>
                    <a:cubicBezTo>
                      <a:pt x="74" y="72"/>
                      <a:pt x="62" y="65"/>
                      <a:pt x="53" y="58"/>
                    </a:cubicBezTo>
                    <a:cubicBezTo>
                      <a:pt x="43" y="51"/>
                      <a:pt x="35" y="44"/>
                      <a:pt x="28" y="37"/>
                    </a:cubicBezTo>
                    <a:cubicBezTo>
                      <a:pt x="21" y="30"/>
                      <a:pt x="16" y="23"/>
                      <a:pt x="12" y="18"/>
                    </a:cubicBezTo>
                    <a:cubicBezTo>
                      <a:pt x="3" y="7"/>
                      <a:pt x="0" y="0"/>
                      <a:pt x="0" y="0"/>
                    </a:cubicBezTo>
                  </a:path>
                </a:pathLst>
              </a:custGeom>
              <a:solidFill>
                <a:srgbClr val="F8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0" name="Freeform 83"/>
              <p:cNvSpPr>
                <a:spLocks/>
              </p:cNvSpPr>
              <p:nvPr/>
            </p:nvSpPr>
            <p:spPr bwMode="auto">
              <a:xfrm>
                <a:off x="7769226" y="5165726"/>
                <a:ext cx="69850" cy="107950"/>
              </a:xfrm>
              <a:custGeom>
                <a:avLst/>
                <a:gdLst>
                  <a:gd name="T0" fmla="*/ 87 w 91"/>
                  <a:gd name="T1" fmla="*/ 90 h 142"/>
                  <a:gd name="T2" fmla="*/ 13 w 91"/>
                  <a:gd name="T3" fmla="*/ 21 h 142"/>
                  <a:gd name="T4" fmla="*/ 1 w 91"/>
                  <a:gd name="T5" fmla="*/ 53 h 142"/>
                  <a:gd name="T6" fmla="*/ 46 w 91"/>
                  <a:gd name="T7" fmla="*/ 132 h 142"/>
                  <a:gd name="T8" fmla="*/ 87 w 91"/>
                  <a:gd name="T9" fmla="*/ 9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42">
                    <a:moveTo>
                      <a:pt x="87" y="90"/>
                    </a:moveTo>
                    <a:cubicBezTo>
                      <a:pt x="82" y="50"/>
                      <a:pt x="48" y="0"/>
                      <a:pt x="13" y="21"/>
                    </a:cubicBezTo>
                    <a:cubicBezTo>
                      <a:pt x="3" y="27"/>
                      <a:pt x="2" y="43"/>
                      <a:pt x="1" y="53"/>
                    </a:cubicBezTo>
                    <a:cubicBezTo>
                      <a:pt x="0" y="83"/>
                      <a:pt x="14" y="123"/>
                      <a:pt x="46" y="132"/>
                    </a:cubicBezTo>
                    <a:cubicBezTo>
                      <a:pt x="81" y="142"/>
                      <a:pt x="91" y="118"/>
                      <a:pt x="87" y="90"/>
                    </a:cubicBezTo>
                    <a:close/>
                  </a:path>
                </a:pathLst>
              </a:custGeom>
              <a:solidFill>
                <a:srgbClr val="FAB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1" name="Freeform 84"/>
              <p:cNvSpPr>
                <a:spLocks/>
              </p:cNvSpPr>
              <p:nvPr/>
            </p:nvSpPr>
            <p:spPr bwMode="auto">
              <a:xfrm>
                <a:off x="8624888" y="5165726"/>
                <a:ext cx="69850" cy="107950"/>
              </a:xfrm>
              <a:custGeom>
                <a:avLst/>
                <a:gdLst>
                  <a:gd name="T0" fmla="*/ 4 w 91"/>
                  <a:gd name="T1" fmla="*/ 90 h 142"/>
                  <a:gd name="T2" fmla="*/ 78 w 91"/>
                  <a:gd name="T3" fmla="*/ 21 h 142"/>
                  <a:gd name="T4" fmla="*/ 90 w 91"/>
                  <a:gd name="T5" fmla="*/ 53 h 142"/>
                  <a:gd name="T6" fmla="*/ 45 w 91"/>
                  <a:gd name="T7" fmla="*/ 132 h 142"/>
                  <a:gd name="T8" fmla="*/ 4 w 91"/>
                  <a:gd name="T9" fmla="*/ 9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42">
                    <a:moveTo>
                      <a:pt x="4" y="90"/>
                    </a:moveTo>
                    <a:cubicBezTo>
                      <a:pt x="9" y="50"/>
                      <a:pt x="43" y="0"/>
                      <a:pt x="78" y="21"/>
                    </a:cubicBezTo>
                    <a:cubicBezTo>
                      <a:pt x="88" y="27"/>
                      <a:pt x="89" y="43"/>
                      <a:pt x="90" y="53"/>
                    </a:cubicBezTo>
                    <a:cubicBezTo>
                      <a:pt x="91" y="83"/>
                      <a:pt x="77" y="123"/>
                      <a:pt x="45" y="132"/>
                    </a:cubicBezTo>
                    <a:cubicBezTo>
                      <a:pt x="10" y="142"/>
                      <a:pt x="0" y="118"/>
                      <a:pt x="4" y="90"/>
                    </a:cubicBezTo>
                    <a:close/>
                  </a:path>
                </a:pathLst>
              </a:custGeom>
              <a:solidFill>
                <a:srgbClr val="FAB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2" name="Freeform 85"/>
              <p:cNvSpPr>
                <a:spLocks/>
              </p:cNvSpPr>
              <p:nvPr/>
            </p:nvSpPr>
            <p:spPr bwMode="auto">
              <a:xfrm>
                <a:off x="7964488" y="5583238"/>
                <a:ext cx="534988" cy="328613"/>
              </a:xfrm>
              <a:custGeom>
                <a:avLst/>
                <a:gdLst>
                  <a:gd name="T0" fmla="*/ 699 w 703"/>
                  <a:gd name="T1" fmla="*/ 290 h 430"/>
                  <a:gd name="T2" fmla="*/ 660 w 703"/>
                  <a:gd name="T3" fmla="*/ 127 h 430"/>
                  <a:gd name="T4" fmla="*/ 501 w 703"/>
                  <a:gd name="T5" fmla="*/ 0 h 430"/>
                  <a:gd name="T6" fmla="*/ 351 w 703"/>
                  <a:gd name="T7" fmla="*/ 79 h 430"/>
                  <a:gd name="T8" fmla="*/ 200 w 703"/>
                  <a:gd name="T9" fmla="*/ 0 h 430"/>
                  <a:gd name="T10" fmla="*/ 41 w 703"/>
                  <a:gd name="T11" fmla="*/ 127 h 430"/>
                  <a:gd name="T12" fmla="*/ 2 w 703"/>
                  <a:gd name="T13" fmla="*/ 290 h 430"/>
                  <a:gd name="T14" fmla="*/ 7 w 703"/>
                  <a:gd name="T15" fmla="*/ 421 h 430"/>
                  <a:gd name="T16" fmla="*/ 151 w 703"/>
                  <a:gd name="T17" fmla="*/ 426 h 430"/>
                  <a:gd name="T18" fmla="*/ 419 w 703"/>
                  <a:gd name="T19" fmla="*/ 427 h 430"/>
                  <a:gd name="T20" fmla="*/ 552 w 703"/>
                  <a:gd name="T21" fmla="*/ 426 h 430"/>
                  <a:gd name="T22" fmla="*/ 699 w 703"/>
                  <a:gd name="T23" fmla="*/ 417 h 430"/>
                  <a:gd name="T24" fmla="*/ 699 w 703"/>
                  <a:gd name="T25" fmla="*/ 29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3" h="430">
                    <a:moveTo>
                      <a:pt x="699" y="290"/>
                    </a:moveTo>
                    <a:cubicBezTo>
                      <a:pt x="695" y="227"/>
                      <a:pt x="684" y="162"/>
                      <a:pt x="660" y="127"/>
                    </a:cubicBezTo>
                    <a:cubicBezTo>
                      <a:pt x="620" y="71"/>
                      <a:pt x="588" y="31"/>
                      <a:pt x="501" y="0"/>
                    </a:cubicBezTo>
                    <a:cubicBezTo>
                      <a:pt x="467" y="58"/>
                      <a:pt x="382" y="79"/>
                      <a:pt x="351" y="79"/>
                    </a:cubicBezTo>
                    <a:cubicBezTo>
                      <a:pt x="292" y="79"/>
                      <a:pt x="219" y="36"/>
                      <a:pt x="200" y="0"/>
                    </a:cubicBezTo>
                    <a:cubicBezTo>
                      <a:pt x="113" y="31"/>
                      <a:pt x="81" y="71"/>
                      <a:pt x="41" y="127"/>
                    </a:cubicBezTo>
                    <a:cubicBezTo>
                      <a:pt x="17" y="162"/>
                      <a:pt x="6" y="227"/>
                      <a:pt x="2" y="290"/>
                    </a:cubicBezTo>
                    <a:cubicBezTo>
                      <a:pt x="0" y="336"/>
                      <a:pt x="3" y="390"/>
                      <a:pt x="7" y="421"/>
                    </a:cubicBezTo>
                    <a:cubicBezTo>
                      <a:pt x="8" y="430"/>
                      <a:pt x="74" y="426"/>
                      <a:pt x="151" y="426"/>
                    </a:cubicBezTo>
                    <a:cubicBezTo>
                      <a:pt x="198" y="426"/>
                      <a:pt x="419" y="427"/>
                      <a:pt x="419" y="427"/>
                    </a:cubicBezTo>
                    <a:cubicBezTo>
                      <a:pt x="455" y="427"/>
                      <a:pt x="471" y="426"/>
                      <a:pt x="552" y="426"/>
                    </a:cubicBezTo>
                    <a:cubicBezTo>
                      <a:pt x="628" y="426"/>
                      <a:pt x="698" y="427"/>
                      <a:pt x="699" y="417"/>
                    </a:cubicBezTo>
                    <a:cubicBezTo>
                      <a:pt x="703" y="387"/>
                      <a:pt x="701" y="336"/>
                      <a:pt x="699" y="290"/>
                    </a:cubicBezTo>
                    <a:close/>
                  </a:path>
                </a:pathLst>
              </a:custGeom>
              <a:solidFill>
                <a:srgbClr val="C42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3" name="Freeform 86"/>
              <p:cNvSpPr>
                <a:spLocks/>
              </p:cNvSpPr>
              <p:nvPr/>
            </p:nvSpPr>
            <p:spPr bwMode="auto">
              <a:xfrm>
                <a:off x="8135938" y="5576888"/>
                <a:ext cx="185738" cy="333375"/>
              </a:xfrm>
              <a:custGeom>
                <a:avLst/>
                <a:gdLst>
                  <a:gd name="T0" fmla="*/ 117 w 117"/>
                  <a:gd name="T1" fmla="*/ 210 h 210"/>
                  <a:gd name="T2" fmla="*/ 0 w 117"/>
                  <a:gd name="T3" fmla="*/ 210 h 210"/>
                  <a:gd name="T4" fmla="*/ 1 w 117"/>
                  <a:gd name="T5" fmla="*/ 2 h 210"/>
                  <a:gd name="T6" fmla="*/ 117 w 117"/>
                  <a:gd name="T7" fmla="*/ 0 h 210"/>
                  <a:gd name="T8" fmla="*/ 117 w 117"/>
                  <a:gd name="T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210">
                    <a:moveTo>
                      <a:pt x="117" y="210"/>
                    </a:moveTo>
                    <a:lnTo>
                      <a:pt x="0" y="210"/>
                    </a:lnTo>
                    <a:lnTo>
                      <a:pt x="1" y="2"/>
                    </a:lnTo>
                    <a:lnTo>
                      <a:pt x="117" y="0"/>
                    </a:lnTo>
                    <a:lnTo>
                      <a:pt x="117" y="210"/>
                    </a:lnTo>
                    <a:close/>
                  </a:path>
                </a:pathLst>
              </a:custGeom>
              <a:solidFill>
                <a:srgbClr val="FBFB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4" name="Freeform 87"/>
              <p:cNvSpPr>
                <a:spLocks/>
              </p:cNvSpPr>
              <p:nvPr/>
            </p:nvSpPr>
            <p:spPr bwMode="auto">
              <a:xfrm>
                <a:off x="7964488" y="5813426"/>
                <a:ext cx="173038" cy="96838"/>
              </a:xfrm>
              <a:custGeom>
                <a:avLst/>
                <a:gdLst>
                  <a:gd name="T0" fmla="*/ 0 w 109"/>
                  <a:gd name="T1" fmla="*/ 0 h 61"/>
                  <a:gd name="T2" fmla="*/ 0 w 109"/>
                  <a:gd name="T3" fmla="*/ 60 h 61"/>
                  <a:gd name="T4" fmla="*/ 109 w 109"/>
                  <a:gd name="T5" fmla="*/ 61 h 61"/>
                  <a:gd name="T6" fmla="*/ 109 w 109"/>
                  <a:gd name="T7" fmla="*/ 17 h 61"/>
                  <a:gd name="T8" fmla="*/ 0 w 109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61">
                    <a:moveTo>
                      <a:pt x="0" y="0"/>
                    </a:moveTo>
                    <a:lnTo>
                      <a:pt x="0" y="60"/>
                    </a:lnTo>
                    <a:lnTo>
                      <a:pt x="109" y="61"/>
                    </a:lnTo>
                    <a:lnTo>
                      <a:pt x="109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5" name="Freeform 88"/>
              <p:cNvSpPr>
                <a:spLocks/>
              </p:cNvSpPr>
              <p:nvPr/>
            </p:nvSpPr>
            <p:spPr bwMode="auto">
              <a:xfrm>
                <a:off x="7964488" y="5726113"/>
                <a:ext cx="173038" cy="120650"/>
              </a:xfrm>
              <a:custGeom>
                <a:avLst/>
                <a:gdLst>
                  <a:gd name="T0" fmla="*/ 16 w 226"/>
                  <a:gd name="T1" fmla="*/ 0 h 158"/>
                  <a:gd name="T2" fmla="*/ 226 w 226"/>
                  <a:gd name="T3" fmla="*/ 42 h 158"/>
                  <a:gd name="T4" fmla="*/ 226 w 226"/>
                  <a:gd name="T5" fmla="*/ 151 h 158"/>
                  <a:gd name="T6" fmla="*/ 0 w 226"/>
                  <a:gd name="T7" fmla="*/ 115 h 158"/>
                  <a:gd name="T8" fmla="*/ 16 w 226"/>
                  <a:gd name="T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58">
                    <a:moveTo>
                      <a:pt x="16" y="0"/>
                    </a:moveTo>
                    <a:cubicBezTo>
                      <a:pt x="16" y="0"/>
                      <a:pt x="58" y="35"/>
                      <a:pt x="226" y="42"/>
                    </a:cubicBezTo>
                    <a:lnTo>
                      <a:pt x="226" y="151"/>
                    </a:lnTo>
                    <a:cubicBezTo>
                      <a:pt x="226" y="151"/>
                      <a:pt x="81" y="158"/>
                      <a:pt x="0" y="115"/>
                    </a:cubicBezTo>
                    <a:cubicBezTo>
                      <a:pt x="0" y="115"/>
                      <a:pt x="5" y="33"/>
                      <a:pt x="16" y="0"/>
                    </a:cubicBezTo>
                    <a:close/>
                  </a:path>
                </a:pathLst>
              </a:custGeom>
              <a:solidFill>
                <a:srgbClr val="E6F5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6" name="Freeform 89"/>
              <p:cNvSpPr>
                <a:spLocks/>
              </p:cNvSpPr>
              <p:nvPr/>
            </p:nvSpPr>
            <p:spPr bwMode="auto">
              <a:xfrm>
                <a:off x="7948613" y="5672138"/>
                <a:ext cx="90488" cy="238125"/>
              </a:xfrm>
              <a:custGeom>
                <a:avLst/>
                <a:gdLst>
                  <a:gd name="T0" fmla="*/ 69 w 118"/>
                  <a:gd name="T1" fmla="*/ 0 h 311"/>
                  <a:gd name="T2" fmla="*/ 116 w 118"/>
                  <a:gd name="T3" fmla="*/ 311 h 311"/>
                  <a:gd name="T4" fmla="*/ 21 w 118"/>
                  <a:gd name="T5" fmla="*/ 310 h 311"/>
                  <a:gd name="T6" fmla="*/ 69 w 118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311">
                    <a:moveTo>
                      <a:pt x="69" y="0"/>
                    </a:moveTo>
                    <a:cubicBezTo>
                      <a:pt x="69" y="0"/>
                      <a:pt x="118" y="53"/>
                      <a:pt x="116" y="311"/>
                    </a:cubicBezTo>
                    <a:lnTo>
                      <a:pt x="21" y="310"/>
                    </a:lnTo>
                    <a:cubicBezTo>
                      <a:pt x="21" y="310"/>
                      <a:pt x="0" y="85"/>
                      <a:pt x="69" y="0"/>
                    </a:cubicBezTo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7" name="Freeform 90"/>
              <p:cNvSpPr>
                <a:spLocks/>
              </p:cNvSpPr>
              <p:nvPr/>
            </p:nvSpPr>
            <p:spPr bwMode="auto">
              <a:xfrm>
                <a:off x="8321676" y="5813426"/>
                <a:ext cx="174625" cy="95250"/>
              </a:xfrm>
              <a:custGeom>
                <a:avLst/>
                <a:gdLst>
                  <a:gd name="T0" fmla="*/ 110 w 110"/>
                  <a:gd name="T1" fmla="*/ 0 h 60"/>
                  <a:gd name="T2" fmla="*/ 110 w 110"/>
                  <a:gd name="T3" fmla="*/ 60 h 60"/>
                  <a:gd name="T4" fmla="*/ 0 w 110"/>
                  <a:gd name="T5" fmla="*/ 60 h 60"/>
                  <a:gd name="T6" fmla="*/ 0 w 110"/>
                  <a:gd name="T7" fmla="*/ 16 h 60"/>
                  <a:gd name="T8" fmla="*/ 110 w 110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60">
                    <a:moveTo>
                      <a:pt x="110" y="0"/>
                    </a:moveTo>
                    <a:lnTo>
                      <a:pt x="110" y="60"/>
                    </a:lnTo>
                    <a:lnTo>
                      <a:pt x="0" y="60"/>
                    </a:lnTo>
                    <a:lnTo>
                      <a:pt x="0" y="16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8" name="Freeform 91"/>
              <p:cNvSpPr>
                <a:spLocks/>
              </p:cNvSpPr>
              <p:nvPr/>
            </p:nvSpPr>
            <p:spPr bwMode="auto">
              <a:xfrm>
                <a:off x="8321676" y="5726113"/>
                <a:ext cx="174625" cy="120650"/>
              </a:xfrm>
              <a:custGeom>
                <a:avLst/>
                <a:gdLst>
                  <a:gd name="T0" fmla="*/ 213 w 228"/>
                  <a:gd name="T1" fmla="*/ 0 h 158"/>
                  <a:gd name="T2" fmla="*/ 0 w 228"/>
                  <a:gd name="T3" fmla="*/ 41 h 158"/>
                  <a:gd name="T4" fmla="*/ 0 w 228"/>
                  <a:gd name="T5" fmla="*/ 151 h 158"/>
                  <a:gd name="T6" fmla="*/ 228 w 228"/>
                  <a:gd name="T7" fmla="*/ 115 h 158"/>
                  <a:gd name="T8" fmla="*/ 213 w 228"/>
                  <a:gd name="T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" h="158">
                    <a:moveTo>
                      <a:pt x="213" y="0"/>
                    </a:moveTo>
                    <a:cubicBezTo>
                      <a:pt x="213" y="0"/>
                      <a:pt x="168" y="34"/>
                      <a:pt x="0" y="41"/>
                    </a:cubicBezTo>
                    <a:lnTo>
                      <a:pt x="0" y="151"/>
                    </a:lnTo>
                    <a:cubicBezTo>
                      <a:pt x="0" y="151"/>
                      <a:pt x="148" y="158"/>
                      <a:pt x="228" y="115"/>
                    </a:cubicBezTo>
                    <a:cubicBezTo>
                      <a:pt x="228" y="115"/>
                      <a:pt x="223" y="33"/>
                      <a:pt x="213" y="0"/>
                    </a:cubicBezTo>
                    <a:close/>
                  </a:path>
                </a:pathLst>
              </a:custGeom>
              <a:solidFill>
                <a:srgbClr val="E6F5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9" name="Freeform 92"/>
              <p:cNvSpPr>
                <a:spLocks/>
              </p:cNvSpPr>
              <p:nvPr/>
            </p:nvSpPr>
            <p:spPr bwMode="auto">
              <a:xfrm>
                <a:off x="8424863" y="5667376"/>
                <a:ext cx="87313" cy="241300"/>
              </a:xfrm>
              <a:custGeom>
                <a:avLst/>
                <a:gdLst>
                  <a:gd name="T0" fmla="*/ 43 w 114"/>
                  <a:gd name="T1" fmla="*/ 0 h 316"/>
                  <a:gd name="T2" fmla="*/ 2 w 114"/>
                  <a:gd name="T3" fmla="*/ 315 h 316"/>
                  <a:gd name="T4" fmla="*/ 95 w 114"/>
                  <a:gd name="T5" fmla="*/ 316 h 316"/>
                  <a:gd name="T6" fmla="*/ 43 w 114"/>
                  <a:gd name="T7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316">
                    <a:moveTo>
                      <a:pt x="43" y="0"/>
                    </a:moveTo>
                    <a:cubicBezTo>
                      <a:pt x="43" y="0"/>
                      <a:pt x="0" y="57"/>
                      <a:pt x="2" y="315"/>
                    </a:cubicBezTo>
                    <a:lnTo>
                      <a:pt x="95" y="316"/>
                    </a:lnTo>
                    <a:cubicBezTo>
                      <a:pt x="95" y="316"/>
                      <a:pt x="114" y="76"/>
                      <a:pt x="43" y="0"/>
                    </a:cubicBezTo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0" name="Oval 93"/>
              <p:cNvSpPr>
                <a:spLocks noChangeArrowheads="1"/>
              </p:cNvSpPr>
              <p:nvPr/>
            </p:nvSpPr>
            <p:spPr bwMode="auto">
              <a:xfrm>
                <a:off x="8375651" y="5781676"/>
                <a:ext cx="23813" cy="25400"/>
              </a:xfrm>
              <a:prstGeom prst="ellipse">
                <a:avLst/>
              </a:prstGeom>
              <a:solidFill>
                <a:srgbClr val="2F38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1" name="Freeform 94"/>
              <p:cNvSpPr>
                <a:spLocks/>
              </p:cNvSpPr>
              <p:nvPr/>
            </p:nvSpPr>
            <p:spPr bwMode="auto">
              <a:xfrm>
                <a:off x="8132763" y="5594351"/>
                <a:ext cx="200025" cy="42863"/>
              </a:xfrm>
              <a:custGeom>
                <a:avLst/>
                <a:gdLst>
                  <a:gd name="T0" fmla="*/ 130 w 263"/>
                  <a:gd name="T1" fmla="*/ 56 h 56"/>
                  <a:gd name="T2" fmla="*/ 0 w 263"/>
                  <a:gd name="T3" fmla="*/ 11 h 56"/>
                  <a:gd name="T4" fmla="*/ 13 w 263"/>
                  <a:gd name="T5" fmla="*/ 1 h 56"/>
                  <a:gd name="T6" fmla="*/ 130 w 263"/>
                  <a:gd name="T7" fmla="*/ 40 h 56"/>
                  <a:gd name="T8" fmla="*/ 252 w 263"/>
                  <a:gd name="T9" fmla="*/ 0 h 56"/>
                  <a:gd name="T10" fmla="*/ 263 w 263"/>
                  <a:gd name="T11" fmla="*/ 12 h 56"/>
                  <a:gd name="T12" fmla="*/ 130 w 263"/>
                  <a:gd name="T1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3" h="56">
                    <a:moveTo>
                      <a:pt x="130" y="56"/>
                    </a:moveTo>
                    <a:cubicBezTo>
                      <a:pt x="37" y="56"/>
                      <a:pt x="1" y="13"/>
                      <a:pt x="0" y="11"/>
                    </a:cubicBezTo>
                    <a:lnTo>
                      <a:pt x="13" y="1"/>
                    </a:lnTo>
                    <a:cubicBezTo>
                      <a:pt x="13" y="1"/>
                      <a:pt x="45" y="40"/>
                      <a:pt x="130" y="40"/>
                    </a:cubicBezTo>
                    <a:cubicBezTo>
                      <a:pt x="207" y="40"/>
                      <a:pt x="251" y="0"/>
                      <a:pt x="252" y="0"/>
                    </a:cubicBezTo>
                    <a:lnTo>
                      <a:pt x="263" y="12"/>
                    </a:lnTo>
                    <a:cubicBezTo>
                      <a:pt x="261" y="14"/>
                      <a:pt x="214" y="56"/>
                      <a:pt x="130" y="56"/>
                    </a:cubicBezTo>
                  </a:path>
                </a:pathLst>
              </a:custGeom>
              <a:solidFill>
                <a:srgbClr val="485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2" name="Freeform 95"/>
              <p:cNvSpPr>
                <a:spLocks/>
              </p:cNvSpPr>
              <p:nvPr/>
            </p:nvSpPr>
            <p:spPr bwMode="auto">
              <a:xfrm>
                <a:off x="8061326" y="5503863"/>
                <a:ext cx="119063" cy="236538"/>
              </a:xfrm>
              <a:custGeom>
                <a:avLst/>
                <a:gdLst>
                  <a:gd name="T0" fmla="*/ 156 w 156"/>
                  <a:gd name="T1" fmla="*/ 2 h 310"/>
                  <a:gd name="T2" fmla="*/ 58 w 156"/>
                  <a:gd name="T3" fmla="*/ 33 h 310"/>
                  <a:gd name="T4" fmla="*/ 3 w 156"/>
                  <a:gd name="T5" fmla="*/ 155 h 310"/>
                  <a:gd name="T6" fmla="*/ 67 w 156"/>
                  <a:gd name="T7" fmla="*/ 138 h 310"/>
                  <a:gd name="T8" fmla="*/ 100 w 156"/>
                  <a:gd name="T9" fmla="*/ 310 h 310"/>
                  <a:gd name="T10" fmla="*/ 107 w 156"/>
                  <a:gd name="T11" fmla="*/ 126 h 310"/>
                  <a:gd name="T12" fmla="*/ 153 w 156"/>
                  <a:gd name="T13" fmla="*/ 85 h 310"/>
                  <a:gd name="T14" fmla="*/ 156 w 156"/>
                  <a:gd name="T15" fmla="*/ 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" h="310">
                    <a:moveTo>
                      <a:pt x="156" y="2"/>
                    </a:moveTo>
                    <a:cubicBezTo>
                      <a:pt x="115" y="0"/>
                      <a:pt x="76" y="24"/>
                      <a:pt x="58" y="33"/>
                    </a:cubicBezTo>
                    <a:cubicBezTo>
                      <a:pt x="48" y="60"/>
                      <a:pt x="6" y="125"/>
                      <a:pt x="3" y="155"/>
                    </a:cubicBezTo>
                    <a:cubicBezTo>
                      <a:pt x="0" y="201"/>
                      <a:pt x="56" y="163"/>
                      <a:pt x="67" y="138"/>
                    </a:cubicBezTo>
                    <a:cubicBezTo>
                      <a:pt x="81" y="203"/>
                      <a:pt x="87" y="245"/>
                      <a:pt x="100" y="310"/>
                    </a:cubicBezTo>
                    <a:cubicBezTo>
                      <a:pt x="100" y="156"/>
                      <a:pt x="101" y="201"/>
                      <a:pt x="107" y="126"/>
                    </a:cubicBezTo>
                    <a:cubicBezTo>
                      <a:pt x="116" y="106"/>
                      <a:pt x="132" y="91"/>
                      <a:pt x="153" y="85"/>
                    </a:cubicBezTo>
                    <a:lnTo>
                      <a:pt x="156" y="2"/>
                    </a:lnTo>
                    <a:close/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3" name="Freeform 96"/>
              <p:cNvSpPr>
                <a:spLocks/>
              </p:cNvSpPr>
              <p:nvPr/>
            </p:nvSpPr>
            <p:spPr bwMode="auto">
              <a:xfrm>
                <a:off x="8281988" y="5503863"/>
                <a:ext cx="120650" cy="234950"/>
              </a:xfrm>
              <a:custGeom>
                <a:avLst/>
                <a:gdLst>
                  <a:gd name="T0" fmla="*/ 0 w 157"/>
                  <a:gd name="T1" fmla="*/ 2 h 308"/>
                  <a:gd name="T2" fmla="*/ 102 w 157"/>
                  <a:gd name="T3" fmla="*/ 33 h 308"/>
                  <a:gd name="T4" fmla="*/ 154 w 157"/>
                  <a:gd name="T5" fmla="*/ 147 h 308"/>
                  <a:gd name="T6" fmla="*/ 92 w 157"/>
                  <a:gd name="T7" fmla="*/ 139 h 308"/>
                  <a:gd name="T8" fmla="*/ 52 w 157"/>
                  <a:gd name="T9" fmla="*/ 308 h 308"/>
                  <a:gd name="T10" fmla="*/ 48 w 157"/>
                  <a:gd name="T11" fmla="*/ 123 h 308"/>
                  <a:gd name="T12" fmla="*/ 3 w 157"/>
                  <a:gd name="T13" fmla="*/ 85 h 308"/>
                  <a:gd name="T14" fmla="*/ 0 w 157"/>
                  <a:gd name="T15" fmla="*/ 2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7" h="308">
                    <a:moveTo>
                      <a:pt x="0" y="2"/>
                    </a:moveTo>
                    <a:cubicBezTo>
                      <a:pt x="41" y="0"/>
                      <a:pt x="84" y="24"/>
                      <a:pt x="102" y="33"/>
                    </a:cubicBezTo>
                    <a:cubicBezTo>
                      <a:pt x="112" y="60"/>
                      <a:pt x="151" y="116"/>
                      <a:pt x="154" y="147"/>
                    </a:cubicBezTo>
                    <a:cubicBezTo>
                      <a:pt x="157" y="192"/>
                      <a:pt x="103" y="164"/>
                      <a:pt x="92" y="139"/>
                    </a:cubicBezTo>
                    <a:cubicBezTo>
                      <a:pt x="79" y="204"/>
                      <a:pt x="65" y="244"/>
                      <a:pt x="52" y="308"/>
                    </a:cubicBezTo>
                    <a:cubicBezTo>
                      <a:pt x="52" y="155"/>
                      <a:pt x="54" y="198"/>
                      <a:pt x="48" y="123"/>
                    </a:cubicBezTo>
                    <a:cubicBezTo>
                      <a:pt x="39" y="104"/>
                      <a:pt x="24" y="91"/>
                      <a:pt x="3" y="85"/>
                    </a:cubicBezTo>
                    <a:lnTo>
                      <a:pt x="0" y="2"/>
                    </a:lnTo>
                  </a:path>
                </a:pathLst>
              </a:custGeom>
              <a:solidFill>
                <a:srgbClr val="7D9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402" name="Freeform 100"/>
            <p:cNvSpPr>
              <a:spLocks/>
            </p:cNvSpPr>
            <p:nvPr/>
          </p:nvSpPr>
          <p:spPr bwMode="auto">
            <a:xfrm>
              <a:off x="7541332" y="-515711"/>
              <a:ext cx="966788" cy="735013"/>
            </a:xfrm>
            <a:custGeom>
              <a:avLst/>
              <a:gdLst>
                <a:gd name="T0" fmla="*/ 245 w 1269"/>
                <a:gd name="T1" fmla="*/ 161 h 965"/>
                <a:gd name="T2" fmla="*/ 532 w 1269"/>
                <a:gd name="T3" fmla="*/ 45 h 965"/>
                <a:gd name="T4" fmla="*/ 935 w 1269"/>
                <a:gd name="T5" fmla="*/ 0 h 965"/>
                <a:gd name="T6" fmla="*/ 893 w 1269"/>
                <a:gd name="T7" fmla="*/ 102 h 965"/>
                <a:gd name="T8" fmla="*/ 1007 w 1269"/>
                <a:gd name="T9" fmla="*/ 14 h 965"/>
                <a:gd name="T10" fmla="*/ 994 w 1269"/>
                <a:gd name="T11" fmla="*/ 108 h 965"/>
                <a:gd name="T12" fmla="*/ 1057 w 1269"/>
                <a:gd name="T13" fmla="*/ 63 h 965"/>
                <a:gd name="T14" fmla="*/ 1133 w 1269"/>
                <a:gd name="T15" fmla="*/ 228 h 965"/>
                <a:gd name="T16" fmla="*/ 1238 w 1269"/>
                <a:gd name="T17" fmla="*/ 443 h 965"/>
                <a:gd name="T18" fmla="*/ 1254 w 1269"/>
                <a:gd name="T19" fmla="*/ 740 h 965"/>
                <a:gd name="T20" fmla="*/ 1142 w 1269"/>
                <a:gd name="T21" fmla="*/ 925 h 965"/>
                <a:gd name="T22" fmla="*/ 1130 w 1269"/>
                <a:gd name="T23" fmla="*/ 680 h 965"/>
                <a:gd name="T24" fmla="*/ 1081 w 1269"/>
                <a:gd name="T25" fmla="*/ 492 h 965"/>
                <a:gd name="T26" fmla="*/ 961 w 1269"/>
                <a:gd name="T27" fmla="*/ 303 h 965"/>
                <a:gd name="T28" fmla="*/ 842 w 1269"/>
                <a:gd name="T29" fmla="*/ 387 h 965"/>
                <a:gd name="T30" fmla="*/ 855 w 1269"/>
                <a:gd name="T31" fmla="*/ 269 h 965"/>
                <a:gd name="T32" fmla="*/ 429 w 1269"/>
                <a:gd name="T33" fmla="*/ 428 h 965"/>
                <a:gd name="T34" fmla="*/ 459 w 1269"/>
                <a:gd name="T35" fmla="*/ 383 h 965"/>
                <a:gd name="T36" fmla="*/ 340 w 1269"/>
                <a:gd name="T37" fmla="*/ 434 h 965"/>
                <a:gd name="T38" fmla="*/ 345 w 1269"/>
                <a:gd name="T39" fmla="*/ 388 h 965"/>
                <a:gd name="T40" fmla="*/ 277 w 1269"/>
                <a:gd name="T41" fmla="*/ 451 h 965"/>
                <a:gd name="T42" fmla="*/ 268 w 1269"/>
                <a:gd name="T43" fmla="*/ 335 h 965"/>
                <a:gd name="T44" fmla="*/ 148 w 1269"/>
                <a:gd name="T45" fmla="*/ 571 h 965"/>
                <a:gd name="T46" fmla="*/ 112 w 1269"/>
                <a:gd name="T47" fmla="*/ 964 h 965"/>
                <a:gd name="T48" fmla="*/ 46 w 1269"/>
                <a:gd name="T49" fmla="*/ 893 h 965"/>
                <a:gd name="T50" fmla="*/ 17 w 1269"/>
                <a:gd name="T51" fmla="*/ 778 h 965"/>
                <a:gd name="T52" fmla="*/ 3 w 1269"/>
                <a:gd name="T53" fmla="*/ 601 h 965"/>
                <a:gd name="T54" fmla="*/ 39 w 1269"/>
                <a:gd name="T55" fmla="*/ 433 h 965"/>
                <a:gd name="T56" fmla="*/ 245 w 1269"/>
                <a:gd name="T57" fmla="*/ 161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69" h="965">
                  <a:moveTo>
                    <a:pt x="245" y="161"/>
                  </a:moveTo>
                  <a:cubicBezTo>
                    <a:pt x="328" y="99"/>
                    <a:pt x="426" y="58"/>
                    <a:pt x="532" y="45"/>
                  </a:cubicBezTo>
                  <a:cubicBezTo>
                    <a:pt x="657" y="29"/>
                    <a:pt x="829" y="88"/>
                    <a:pt x="935" y="0"/>
                  </a:cubicBezTo>
                  <a:cubicBezTo>
                    <a:pt x="933" y="37"/>
                    <a:pt x="913" y="73"/>
                    <a:pt x="893" y="102"/>
                  </a:cubicBezTo>
                  <a:cubicBezTo>
                    <a:pt x="932" y="78"/>
                    <a:pt x="979" y="51"/>
                    <a:pt x="1007" y="14"/>
                  </a:cubicBezTo>
                  <a:cubicBezTo>
                    <a:pt x="1015" y="46"/>
                    <a:pt x="1009" y="81"/>
                    <a:pt x="994" y="108"/>
                  </a:cubicBezTo>
                  <a:cubicBezTo>
                    <a:pt x="1014" y="95"/>
                    <a:pt x="1039" y="83"/>
                    <a:pt x="1057" y="63"/>
                  </a:cubicBezTo>
                  <a:cubicBezTo>
                    <a:pt x="1037" y="144"/>
                    <a:pt x="1089" y="190"/>
                    <a:pt x="1133" y="228"/>
                  </a:cubicBezTo>
                  <a:cubicBezTo>
                    <a:pt x="1196" y="282"/>
                    <a:pt x="1217" y="360"/>
                    <a:pt x="1238" y="443"/>
                  </a:cubicBezTo>
                  <a:cubicBezTo>
                    <a:pt x="1262" y="539"/>
                    <a:pt x="1269" y="641"/>
                    <a:pt x="1254" y="740"/>
                  </a:cubicBezTo>
                  <a:cubicBezTo>
                    <a:pt x="1245" y="795"/>
                    <a:pt x="1218" y="927"/>
                    <a:pt x="1142" y="925"/>
                  </a:cubicBezTo>
                  <a:cubicBezTo>
                    <a:pt x="1142" y="925"/>
                    <a:pt x="1132" y="697"/>
                    <a:pt x="1130" y="680"/>
                  </a:cubicBezTo>
                  <a:cubicBezTo>
                    <a:pt x="1122" y="616"/>
                    <a:pt x="1109" y="551"/>
                    <a:pt x="1081" y="492"/>
                  </a:cubicBezTo>
                  <a:cubicBezTo>
                    <a:pt x="1071" y="470"/>
                    <a:pt x="965" y="298"/>
                    <a:pt x="961" y="303"/>
                  </a:cubicBezTo>
                  <a:cubicBezTo>
                    <a:pt x="932" y="341"/>
                    <a:pt x="886" y="370"/>
                    <a:pt x="842" y="387"/>
                  </a:cubicBezTo>
                  <a:cubicBezTo>
                    <a:pt x="855" y="351"/>
                    <a:pt x="863" y="308"/>
                    <a:pt x="855" y="269"/>
                  </a:cubicBezTo>
                  <a:cubicBezTo>
                    <a:pt x="791" y="389"/>
                    <a:pt x="559" y="436"/>
                    <a:pt x="429" y="428"/>
                  </a:cubicBezTo>
                  <a:cubicBezTo>
                    <a:pt x="441" y="415"/>
                    <a:pt x="449" y="394"/>
                    <a:pt x="459" y="383"/>
                  </a:cubicBezTo>
                  <a:cubicBezTo>
                    <a:pt x="419" y="399"/>
                    <a:pt x="382" y="428"/>
                    <a:pt x="340" y="434"/>
                  </a:cubicBezTo>
                  <a:cubicBezTo>
                    <a:pt x="343" y="422"/>
                    <a:pt x="342" y="400"/>
                    <a:pt x="345" y="388"/>
                  </a:cubicBezTo>
                  <a:cubicBezTo>
                    <a:pt x="327" y="409"/>
                    <a:pt x="302" y="435"/>
                    <a:pt x="277" y="451"/>
                  </a:cubicBezTo>
                  <a:cubicBezTo>
                    <a:pt x="270" y="413"/>
                    <a:pt x="262" y="375"/>
                    <a:pt x="268" y="335"/>
                  </a:cubicBezTo>
                  <a:cubicBezTo>
                    <a:pt x="204" y="402"/>
                    <a:pt x="169" y="483"/>
                    <a:pt x="148" y="571"/>
                  </a:cubicBezTo>
                  <a:cubicBezTo>
                    <a:pt x="121" y="680"/>
                    <a:pt x="102" y="851"/>
                    <a:pt x="112" y="964"/>
                  </a:cubicBezTo>
                  <a:cubicBezTo>
                    <a:pt x="78" y="965"/>
                    <a:pt x="56" y="920"/>
                    <a:pt x="46" y="893"/>
                  </a:cubicBezTo>
                  <a:cubicBezTo>
                    <a:pt x="32" y="857"/>
                    <a:pt x="25" y="816"/>
                    <a:pt x="17" y="778"/>
                  </a:cubicBezTo>
                  <a:cubicBezTo>
                    <a:pt x="5" y="723"/>
                    <a:pt x="0" y="657"/>
                    <a:pt x="3" y="601"/>
                  </a:cubicBezTo>
                  <a:cubicBezTo>
                    <a:pt x="7" y="543"/>
                    <a:pt x="19" y="486"/>
                    <a:pt x="39" y="433"/>
                  </a:cubicBezTo>
                  <a:cubicBezTo>
                    <a:pt x="79" y="324"/>
                    <a:pt x="152" y="229"/>
                    <a:pt x="245" y="161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6204230" y="3595814"/>
            <a:ext cx="4871848" cy="2379041"/>
            <a:chOff x="6447563" y="4109070"/>
            <a:chExt cx="2334043" cy="1757094"/>
          </a:xfrm>
        </p:grpSpPr>
        <p:grpSp>
          <p:nvGrpSpPr>
            <p:cNvPr id="395" name="그룹 394"/>
            <p:cNvGrpSpPr/>
            <p:nvPr/>
          </p:nvGrpSpPr>
          <p:grpSpPr>
            <a:xfrm>
              <a:off x="6503159" y="4250267"/>
              <a:ext cx="2222854" cy="1615897"/>
              <a:chOff x="1046228" y="4370010"/>
              <a:chExt cx="2372577" cy="1724737"/>
            </a:xfrm>
          </p:grpSpPr>
          <p:sp>
            <p:nvSpPr>
              <p:cNvPr id="424" name="원호 423"/>
              <p:cNvSpPr/>
              <p:nvPr/>
            </p:nvSpPr>
            <p:spPr>
              <a:xfrm rot="16200000">
                <a:off x="1046228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25" name="직선 연결선 424"/>
              <p:cNvCxnSpPr>
                <a:stCxn id="424" idx="0"/>
                <a:endCxn id="430" idx="2"/>
              </p:cNvCxnSpPr>
              <p:nvPr/>
            </p:nvCxnSpPr>
            <p:spPr>
              <a:xfrm>
                <a:off x="1046228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6" name="그룹 425"/>
              <p:cNvGrpSpPr/>
              <p:nvPr/>
            </p:nvGrpSpPr>
            <p:grpSpPr>
              <a:xfrm>
                <a:off x="1227166" y="4370010"/>
                <a:ext cx="2006254" cy="55863"/>
                <a:chOff x="1227166" y="4370010"/>
                <a:chExt cx="2006254" cy="55863"/>
              </a:xfrm>
            </p:grpSpPr>
            <p:sp>
              <p:nvSpPr>
                <p:cNvPr id="434" name="다이아몬드 433"/>
                <p:cNvSpPr/>
                <p:nvPr/>
              </p:nvSpPr>
              <p:spPr>
                <a:xfrm>
                  <a:off x="1227166" y="4370010"/>
                  <a:ext cx="55863" cy="55863"/>
                </a:xfrm>
                <a:prstGeom prst="diamond">
                  <a:avLst/>
                </a:prstGeom>
                <a:solidFill>
                  <a:srgbClr val="7D95B8"/>
                </a:solidFill>
                <a:ln w="12700" cap="rnd">
                  <a:solidFill>
                    <a:srgbClr val="7D95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5" name="다이아몬드 434"/>
                <p:cNvSpPr/>
                <p:nvPr/>
              </p:nvSpPr>
              <p:spPr>
                <a:xfrm>
                  <a:off x="3177557" y="4370010"/>
                  <a:ext cx="55863" cy="55863"/>
                </a:xfrm>
                <a:prstGeom prst="diamond">
                  <a:avLst/>
                </a:prstGeom>
                <a:solidFill>
                  <a:srgbClr val="7D95B8"/>
                </a:solidFill>
                <a:ln w="12700" cap="rnd">
                  <a:solidFill>
                    <a:srgbClr val="7D95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427" name="직선 연결선 426"/>
              <p:cNvCxnSpPr>
                <a:stCxn id="434" idx="1"/>
                <a:endCxn id="424" idx="2"/>
              </p:cNvCxnSpPr>
              <p:nvPr/>
            </p:nvCxnSpPr>
            <p:spPr>
              <a:xfrm flipH="1" flipV="1">
                <a:off x="1124809" y="4396989"/>
                <a:ext cx="102357" cy="953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8" name="원호 427"/>
              <p:cNvSpPr/>
              <p:nvPr/>
            </p:nvSpPr>
            <p:spPr>
              <a:xfrm>
                <a:off x="3261643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29" name="직선 연결선 428"/>
              <p:cNvCxnSpPr>
                <a:stCxn id="428" idx="0"/>
                <a:endCxn id="435" idx="3"/>
              </p:cNvCxnSpPr>
              <p:nvPr/>
            </p:nvCxnSpPr>
            <p:spPr>
              <a:xfrm flipH="1">
                <a:off x="3233420" y="4396989"/>
                <a:ext cx="106804" cy="953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0" name="원호 429"/>
              <p:cNvSpPr/>
              <p:nvPr/>
            </p:nvSpPr>
            <p:spPr>
              <a:xfrm rot="10800000">
                <a:off x="1046228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1" name="원호 430"/>
              <p:cNvSpPr/>
              <p:nvPr/>
            </p:nvSpPr>
            <p:spPr>
              <a:xfrm rot="5400000">
                <a:off x="3261643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32" name="직선 연결선 431"/>
              <p:cNvCxnSpPr>
                <a:stCxn id="431" idx="2"/>
                <a:endCxn id="430" idx="0"/>
              </p:cNvCxnSpPr>
              <p:nvPr/>
            </p:nvCxnSpPr>
            <p:spPr>
              <a:xfrm flipH="1">
                <a:off x="1124809" y="6094747"/>
                <a:ext cx="2215415" cy="0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직선 연결선 432"/>
              <p:cNvCxnSpPr>
                <a:stCxn id="428" idx="2"/>
                <a:endCxn id="431" idx="0"/>
              </p:cNvCxnSpPr>
              <p:nvPr/>
            </p:nvCxnSpPr>
            <p:spPr>
              <a:xfrm>
                <a:off x="3418805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7" name="모서리가 둥근 직사각형 396"/>
            <p:cNvSpPr/>
            <p:nvPr/>
          </p:nvSpPr>
          <p:spPr>
            <a:xfrm>
              <a:off x="6801769" y="4181144"/>
              <a:ext cx="1625632" cy="190583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8" name="모서리가 둥근 직사각형 397"/>
            <p:cNvSpPr/>
            <p:nvPr/>
          </p:nvSpPr>
          <p:spPr>
            <a:xfrm rot="18900000">
              <a:off x="7500574" y="4109070"/>
              <a:ext cx="268729" cy="318990"/>
            </a:xfrm>
            <a:prstGeom prst="roundRect">
              <a:avLst>
                <a:gd name="adj" fmla="val 18334"/>
              </a:avLst>
            </a:prstGeom>
            <a:blipFill>
              <a:blip r:embed="rId3"/>
              <a:stretch>
                <a:fillRect/>
              </a:stretch>
            </a:blipFill>
            <a:ln w="50800">
              <a:solidFill>
                <a:srgbClr val="7D9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9" name="TextBox 398"/>
            <p:cNvSpPr txBox="1"/>
            <p:nvPr/>
          </p:nvSpPr>
          <p:spPr>
            <a:xfrm>
              <a:off x="7328825" y="4545553"/>
              <a:ext cx="571530" cy="34097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-</a:t>
              </a:r>
              <a:r>
                <a:rPr lang="ko-KR" altLang="en-US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기업</a:t>
              </a:r>
              <a:r>
                <a:rPr lang="en-US" altLang="ko-KR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- 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400" name="TextBox 399"/>
            <p:cNvSpPr txBox="1"/>
            <p:nvPr/>
          </p:nvSpPr>
          <p:spPr>
            <a:xfrm>
              <a:off x="6447563" y="4931081"/>
              <a:ext cx="2334043" cy="763779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장애인을 고용하고자 하는 기업에게는 구인상담 및 현장방문을 </a:t>
              </a:r>
              <a:endParaRPr lang="en-US" altLang="ko-KR" sz="17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통한 직무분석을 통해 기업이 원하는 정보를 정확히 파악한 후 </a:t>
              </a:r>
              <a:endParaRPr lang="en-US" altLang="ko-KR" sz="17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적합한 구직장애인을 알선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</a:p>
          </p:txBody>
        </p:sp>
      </p:grpSp>
      <p:grpSp>
        <p:nvGrpSpPr>
          <p:cNvPr id="345" name="그룹 344"/>
          <p:cNvGrpSpPr/>
          <p:nvPr/>
        </p:nvGrpSpPr>
        <p:grpSpPr>
          <a:xfrm>
            <a:off x="2780510" y="1731232"/>
            <a:ext cx="1520634" cy="2103799"/>
            <a:chOff x="10234526" y="-4238398"/>
            <a:chExt cx="1096963" cy="1517650"/>
          </a:xfrm>
        </p:grpSpPr>
        <p:grpSp>
          <p:nvGrpSpPr>
            <p:cNvPr id="350" name="그룹 349"/>
            <p:cNvGrpSpPr/>
            <p:nvPr/>
          </p:nvGrpSpPr>
          <p:grpSpPr>
            <a:xfrm>
              <a:off x="10234526" y="-4238398"/>
              <a:ext cx="1096963" cy="1517650"/>
              <a:chOff x="10448926" y="725488"/>
              <a:chExt cx="1096963" cy="1517650"/>
            </a:xfrm>
          </p:grpSpPr>
          <p:sp>
            <p:nvSpPr>
              <p:cNvPr id="359" name="Freeform 22"/>
              <p:cNvSpPr>
                <a:spLocks/>
              </p:cNvSpPr>
              <p:nvPr/>
            </p:nvSpPr>
            <p:spPr bwMode="auto">
              <a:xfrm>
                <a:off x="10448926" y="879476"/>
                <a:ext cx="1096963" cy="1100138"/>
              </a:xfrm>
              <a:custGeom>
                <a:avLst/>
                <a:gdLst>
                  <a:gd name="T0" fmla="*/ 720 w 1440"/>
                  <a:gd name="T1" fmla="*/ 2 h 1442"/>
                  <a:gd name="T2" fmla="*/ 1111 w 1440"/>
                  <a:gd name="T3" fmla="*/ 132 h 1442"/>
                  <a:gd name="T4" fmla="*/ 1285 w 1440"/>
                  <a:gd name="T5" fmla="*/ 456 h 1442"/>
                  <a:gd name="T6" fmla="*/ 1285 w 1440"/>
                  <a:gd name="T7" fmla="*/ 545 h 1442"/>
                  <a:gd name="T8" fmla="*/ 1252 w 1440"/>
                  <a:gd name="T9" fmla="*/ 770 h 1442"/>
                  <a:gd name="T10" fmla="*/ 1313 w 1440"/>
                  <a:gd name="T11" fmla="*/ 972 h 1442"/>
                  <a:gd name="T12" fmla="*/ 1196 w 1440"/>
                  <a:gd name="T13" fmla="*/ 989 h 1442"/>
                  <a:gd name="T14" fmla="*/ 1039 w 1440"/>
                  <a:gd name="T15" fmla="*/ 1150 h 1442"/>
                  <a:gd name="T16" fmla="*/ 791 w 1440"/>
                  <a:gd name="T17" fmla="*/ 1216 h 1442"/>
                  <a:gd name="T18" fmla="*/ 791 w 1440"/>
                  <a:gd name="T19" fmla="*/ 1336 h 1442"/>
                  <a:gd name="T20" fmla="*/ 871 w 1440"/>
                  <a:gd name="T21" fmla="*/ 1359 h 1442"/>
                  <a:gd name="T22" fmla="*/ 734 w 1440"/>
                  <a:gd name="T23" fmla="*/ 1442 h 1442"/>
                  <a:gd name="T24" fmla="*/ 710 w 1440"/>
                  <a:gd name="T25" fmla="*/ 1442 h 1442"/>
                  <a:gd name="T26" fmla="*/ 570 w 1440"/>
                  <a:gd name="T27" fmla="*/ 1359 h 1442"/>
                  <a:gd name="T28" fmla="*/ 649 w 1440"/>
                  <a:gd name="T29" fmla="*/ 1336 h 1442"/>
                  <a:gd name="T30" fmla="*/ 649 w 1440"/>
                  <a:gd name="T31" fmla="*/ 1216 h 1442"/>
                  <a:gd name="T32" fmla="*/ 417 w 1440"/>
                  <a:gd name="T33" fmla="*/ 1150 h 1442"/>
                  <a:gd name="T34" fmla="*/ 244 w 1440"/>
                  <a:gd name="T35" fmla="*/ 989 h 1442"/>
                  <a:gd name="T36" fmla="*/ 127 w 1440"/>
                  <a:gd name="T37" fmla="*/ 972 h 1442"/>
                  <a:gd name="T38" fmla="*/ 188 w 1440"/>
                  <a:gd name="T39" fmla="*/ 770 h 1442"/>
                  <a:gd name="T40" fmla="*/ 155 w 1440"/>
                  <a:gd name="T41" fmla="*/ 545 h 1442"/>
                  <a:gd name="T42" fmla="*/ 155 w 1440"/>
                  <a:gd name="T43" fmla="*/ 456 h 1442"/>
                  <a:gd name="T44" fmla="*/ 329 w 1440"/>
                  <a:gd name="T45" fmla="*/ 132 h 1442"/>
                  <a:gd name="T46" fmla="*/ 662 w 1440"/>
                  <a:gd name="T47" fmla="*/ 4 h 1442"/>
                  <a:gd name="T48" fmla="*/ 720 w 1440"/>
                  <a:gd name="T49" fmla="*/ 2 h 1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40" h="1442">
                    <a:moveTo>
                      <a:pt x="720" y="2"/>
                    </a:moveTo>
                    <a:cubicBezTo>
                      <a:pt x="861" y="0"/>
                      <a:pt x="1003" y="43"/>
                      <a:pt x="1111" y="132"/>
                    </a:cubicBezTo>
                    <a:cubicBezTo>
                      <a:pt x="1205" y="212"/>
                      <a:pt x="1257" y="343"/>
                      <a:pt x="1285" y="456"/>
                    </a:cubicBezTo>
                    <a:lnTo>
                      <a:pt x="1285" y="545"/>
                    </a:lnTo>
                    <a:cubicBezTo>
                      <a:pt x="1271" y="620"/>
                      <a:pt x="1257" y="695"/>
                      <a:pt x="1252" y="770"/>
                    </a:cubicBezTo>
                    <a:cubicBezTo>
                      <a:pt x="1397" y="761"/>
                      <a:pt x="1440" y="892"/>
                      <a:pt x="1313" y="972"/>
                    </a:cubicBezTo>
                    <a:cubicBezTo>
                      <a:pt x="1261" y="1005"/>
                      <a:pt x="1207" y="973"/>
                      <a:pt x="1196" y="989"/>
                    </a:cubicBezTo>
                    <a:cubicBezTo>
                      <a:pt x="1127" y="1088"/>
                      <a:pt x="1088" y="1121"/>
                      <a:pt x="1039" y="1150"/>
                    </a:cubicBezTo>
                    <a:cubicBezTo>
                      <a:pt x="931" y="1212"/>
                      <a:pt x="791" y="1216"/>
                      <a:pt x="791" y="1216"/>
                    </a:cubicBezTo>
                    <a:cubicBezTo>
                      <a:pt x="784" y="1232"/>
                      <a:pt x="791" y="1336"/>
                      <a:pt x="791" y="1336"/>
                    </a:cubicBezTo>
                    <a:cubicBezTo>
                      <a:pt x="822" y="1343"/>
                      <a:pt x="848" y="1350"/>
                      <a:pt x="871" y="1359"/>
                    </a:cubicBezTo>
                    <a:cubicBezTo>
                      <a:pt x="850" y="1389"/>
                      <a:pt x="858" y="1421"/>
                      <a:pt x="734" y="1442"/>
                    </a:cubicBezTo>
                    <a:lnTo>
                      <a:pt x="710" y="1442"/>
                    </a:lnTo>
                    <a:cubicBezTo>
                      <a:pt x="638" y="1435"/>
                      <a:pt x="596" y="1398"/>
                      <a:pt x="570" y="1359"/>
                    </a:cubicBezTo>
                    <a:cubicBezTo>
                      <a:pt x="592" y="1350"/>
                      <a:pt x="618" y="1343"/>
                      <a:pt x="649" y="1336"/>
                    </a:cubicBezTo>
                    <a:cubicBezTo>
                      <a:pt x="649" y="1336"/>
                      <a:pt x="656" y="1232"/>
                      <a:pt x="649" y="1216"/>
                    </a:cubicBezTo>
                    <a:cubicBezTo>
                      <a:pt x="649" y="1216"/>
                      <a:pt x="525" y="1212"/>
                      <a:pt x="417" y="1150"/>
                    </a:cubicBezTo>
                    <a:cubicBezTo>
                      <a:pt x="368" y="1122"/>
                      <a:pt x="313" y="1088"/>
                      <a:pt x="244" y="989"/>
                    </a:cubicBezTo>
                    <a:cubicBezTo>
                      <a:pt x="234" y="973"/>
                      <a:pt x="179" y="1005"/>
                      <a:pt x="127" y="972"/>
                    </a:cubicBezTo>
                    <a:cubicBezTo>
                      <a:pt x="0" y="892"/>
                      <a:pt x="43" y="761"/>
                      <a:pt x="188" y="770"/>
                    </a:cubicBezTo>
                    <a:cubicBezTo>
                      <a:pt x="184" y="695"/>
                      <a:pt x="169" y="620"/>
                      <a:pt x="155" y="545"/>
                    </a:cubicBezTo>
                    <a:lnTo>
                      <a:pt x="155" y="456"/>
                    </a:lnTo>
                    <a:cubicBezTo>
                      <a:pt x="184" y="343"/>
                      <a:pt x="235" y="212"/>
                      <a:pt x="329" y="132"/>
                    </a:cubicBezTo>
                    <a:cubicBezTo>
                      <a:pt x="422" y="55"/>
                      <a:pt x="541" y="13"/>
                      <a:pt x="662" y="4"/>
                    </a:cubicBezTo>
                    <a:lnTo>
                      <a:pt x="720" y="2"/>
                    </a:lnTo>
                    <a:close/>
                  </a:path>
                </a:pathLst>
              </a:custGeom>
              <a:solidFill>
                <a:srgbClr val="FBC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0" name="Freeform 23"/>
              <p:cNvSpPr>
                <a:spLocks/>
              </p:cNvSpPr>
              <p:nvPr/>
            </p:nvSpPr>
            <p:spPr bwMode="auto">
              <a:xfrm>
                <a:off x="10826751" y="1185863"/>
                <a:ext cx="71438" cy="39688"/>
              </a:xfrm>
              <a:custGeom>
                <a:avLst/>
                <a:gdLst>
                  <a:gd name="T0" fmla="*/ 48 w 94"/>
                  <a:gd name="T1" fmla="*/ 39 h 51"/>
                  <a:gd name="T2" fmla="*/ 89 w 94"/>
                  <a:gd name="T3" fmla="*/ 11 h 51"/>
                  <a:gd name="T4" fmla="*/ 59 w 94"/>
                  <a:gd name="T5" fmla="*/ 8 h 51"/>
                  <a:gd name="T6" fmla="*/ 15 w 94"/>
                  <a:gd name="T7" fmla="*/ 24 h 51"/>
                  <a:gd name="T8" fmla="*/ 11 w 94"/>
                  <a:gd name="T9" fmla="*/ 47 h 51"/>
                  <a:gd name="T10" fmla="*/ 38 w 94"/>
                  <a:gd name="T11" fmla="*/ 43 h 51"/>
                  <a:gd name="T12" fmla="*/ 48 w 94"/>
                  <a:gd name="T13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51">
                    <a:moveTo>
                      <a:pt x="48" y="39"/>
                    </a:moveTo>
                    <a:cubicBezTo>
                      <a:pt x="65" y="33"/>
                      <a:pt x="94" y="22"/>
                      <a:pt x="89" y="11"/>
                    </a:cubicBezTo>
                    <a:cubicBezTo>
                      <a:pt x="85" y="0"/>
                      <a:pt x="67" y="6"/>
                      <a:pt x="59" y="8"/>
                    </a:cubicBezTo>
                    <a:cubicBezTo>
                      <a:pt x="44" y="10"/>
                      <a:pt x="27" y="12"/>
                      <a:pt x="15" y="24"/>
                    </a:cubicBezTo>
                    <a:cubicBezTo>
                      <a:pt x="9" y="30"/>
                      <a:pt x="0" y="42"/>
                      <a:pt x="11" y="47"/>
                    </a:cubicBezTo>
                    <a:cubicBezTo>
                      <a:pt x="20" y="51"/>
                      <a:pt x="29" y="47"/>
                      <a:pt x="38" y="43"/>
                    </a:cubicBezTo>
                    <a:cubicBezTo>
                      <a:pt x="39" y="42"/>
                      <a:pt x="43" y="41"/>
                      <a:pt x="48" y="39"/>
                    </a:cubicBezTo>
                    <a:close/>
                  </a:path>
                </a:pathLst>
              </a:custGeom>
              <a:solidFill>
                <a:srgbClr val="DC5A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4" name="Freeform 24"/>
              <p:cNvSpPr>
                <a:spLocks/>
              </p:cNvSpPr>
              <p:nvPr/>
            </p:nvSpPr>
            <p:spPr bwMode="auto">
              <a:xfrm>
                <a:off x="10858501" y="1363663"/>
                <a:ext cx="50800" cy="74613"/>
              </a:xfrm>
              <a:custGeom>
                <a:avLst/>
                <a:gdLst>
                  <a:gd name="T0" fmla="*/ 40 w 67"/>
                  <a:gd name="T1" fmla="*/ 91 h 98"/>
                  <a:gd name="T2" fmla="*/ 56 w 67"/>
                  <a:gd name="T3" fmla="*/ 30 h 98"/>
                  <a:gd name="T4" fmla="*/ 35 w 67"/>
                  <a:gd name="T5" fmla="*/ 4 h 98"/>
                  <a:gd name="T6" fmla="*/ 6 w 67"/>
                  <a:gd name="T7" fmla="*/ 20 h 98"/>
                  <a:gd name="T8" fmla="*/ 40 w 67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8">
                    <a:moveTo>
                      <a:pt x="40" y="91"/>
                    </a:moveTo>
                    <a:cubicBezTo>
                      <a:pt x="67" y="86"/>
                      <a:pt x="63" y="48"/>
                      <a:pt x="56" y="30"/>
                    </a:cubicBezTo>
                    <a:cubicBezTo>
                      <a:pt x="52" y="20"/>
                      <a:pt x="45" y="8"/>
                      <a:pt x="35" y="4"/>
                    </a:cubicBezTo>
                    <a:cubicBezTo>
                      <a:pt x="23" y="0"/>
                      <a:pt x="10" y="8"/>
                      <a:pt x="6" y="20"/>
                    </a:cubicBezTo>
                    <a:cubicBezTo>
                      <a:pt x="0" y="42"/>
                      <a:pt x="6" y="98"/>
                      <a:pt x="40" y="91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5" name="Freeform 25"/>
              <p:cNvSpPr>
                <a:spLocks/>
              </p:cNvSpPr>
              <p:nvPr/>
            </p:nvSpPr>
            <p:spPr bwMode="auto">
              <a:xfrm>
                <a:off x="10980738" y="1365251"/>
                <a:ext cx="74613" cy="182563"/>
              </a:xfrm>
              <a:custGeom>
                <a:avLst/>
                <a:gdLst>
                  <a:gd name="T0" fmla="*/ 0 w 98"/>
                  <a:gd name="T1" fmla="*/ 233 h 240"/>
                  <a:gd name="T2" fmla="*/ 3 w 98"/>
                  <a:gd name="T3" fmla="*/ 234 h 240"/>
                  <a:gd name="T4" fmla="*/ 8 w 98"/>
                  <a:gd name="T5" fmla="*/ 235 h 240"/>
                  <a:gd name="T6" fmla="*/ 13 w 98"/>
                  <a:gd name="T7" fmla="*/ 235 h 240"/>
                  <a:gd name="T8" fmla="*/ 46 w 98"/>
                  <a:gd name="T9" fmla="*/ 224 h 240"/>
                  <a:gd name="T10" fmla="*/ 80 w 98"/>
                  <a:gd name="T11" fmla="*/ 191 h 240"/>
                  <a:gd name="T12" fmla="*/ 79 w 98"/>
                  <a:gd name="T13" fmla="*/ 173 h 240"/>
                  <a:gd name="T14" fmla="*/ 56 w 98"/>
                  <a:gd name="T15" fmla="*/ 155 h 240"/>
                  <a:gd name="T16" fmla="*/ 34 w 98"/>
                  <a:gd name="T17" fmla="*/ 130 h 240"/>
                  <a:gd name="T18" fmla="*/ 26 w 98"/>
                  <a:gd name="T19" fmla="*/ 117 h 240"/>
                  <a:gd name="T20" fmla="*/ 19 w 98"/>
                  <a:gd name="T21" fmla="*/ 103 h 240"/>
                  <a:gd name="T22" fmla="*/ 11 w 98"/>
                  <a:gd name="T23" fmla="*/ 76 h 240"/>
                  <a:gd name="T24" fmla="*/ 9 w 98"/>
                  <a:gd name="T25" fmla="*/ 50 h 240"/>
                  <a:gd name="T26" fmla="*/ 12 w 98"/>
                  <a:gd name="T27" fmla="*/ 29 h 240"/>
                  <a:gd name="T28" fmla="*/ 17 w 98"/>
                  <a:gd name="T29" fmla="*/ 13 h 240"/>
                  <a:gd name="T30" fmla="*/ 23 w 98"/>
                  <a:gd name="T31" fmla="*/ 0 h 240"/>
                  <a:gd name="T32" fmla="*/ 20 w 98"/>
                  <a:gd name="T33" fmla="*/ 14 h 240"/>
                  <a:gd name="T34" fmla="*/ 19 w 98"/>
                  <a:gd name="T35" fmla="*/ 30 h 240"/>
                  <a:gd name="T36" fmla="*/ 19 w 98"/>
                  <a:gd name="T37" fmla="*/ 50 h 240"/>
                  <a:gd name="T38" fmla="*/ 23 w 98"/>
                  <a:gd name="T39" fmla="*/ 73 h 240"/>
                  <a:gd name="T40" fmla="*/ 33 w 98"/>
                  <a:gd name="T41" fmla="*/ 97 h 240"/>
                  <a:gd name="T42" fmla="*/ 39 w 98"/>
                  <a:gd name="T43" fmla="*/ 109 h 240"/>
                  <a:gd name="T44" fmla="*/ 47 w 98"/>
                  <a:gd name="T45" fmla="*/ 121 h 240"/>
                  <a:gd name="T46" fmla="*/ 66 w 98"/>
                  <a:gd name="T47" fmla="*/ 142 h 240"/>
                  <a:gd name="T48" fmla="*/ 90 w 98"/>
                  <a:gd name="T49" fmla="*/ 162 h 240"/>
                  <a:gd name="T50" fmla="*/ 96 w 98"/>
                  <a:gd name="T51" fmla="*/ 170 h 240"/>
                  <a:gd name="T52" fmla="*/ 98 w 98"/>
                  <a:gd name="T53" fmla="*/ 180 h 240"/>
                  <a:gd name="T54" fmla="*/ 93 w 98"/>
                  <a:gd name="T55" fmla="*/ 197 h 240"/>
                  <a:gd name="T56" fmla="*/ 73 w 98"/>
                  <a:gd name="T57" fmla="*/ 219 h 240"/>
                  <a:gd name="T58" fmla="*/ 51 w 98"/>
                  <a:gd name="T59" fmla="*/ 232 h 240"/>
                  <a:gd name="T60" fmla="*/ 13 w 98"/>
                  <a:gd name="T61" fmla="*/ 238 h 240"/>
                  <a:gd name="T62" fmla="*/ 3 w 98"/>
                  <a:gd name="T63" fmla="*/ 235 h 240"/>
                  <a:gd name="T64" fmla="*/ 0 w 98"/>
                  <a:gd name="T65" fmla="*/ 23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8" h="240">
                    <a:moveTo>
                      <a:pt x="0" y="233"/>
                    </a:moveTo>
                    <a:cubicBezTo>
                      <a:pt x="0" y="233"/>
                      <a:pt x="1" y="233"/>
                      <a:pt x="3" y="234"/>
                    </a:cubicBezTo>
                    <a:cubicBezTo>
                      <a:pt x="5" y="234"/>
                      <a:pt x="6" y="235"/>
                      <a:pt x="8" y="235"/>
                    </a:cubicBezTo>
                    <a:cubicBezTo>
                      <a:pt x="9" y="235"/>
                      <a:pt x="11" y="235"/>
                      <a:pt x="13" y="235"/>
                    </a:cubicBezTo>
                    <a:cubicBezTo>
                      <a:pt x="22" y="235"/>
                      <a:pt x="34" y="231"/>
                      <a:pt x="46" y="224"/>
                    </a:cubicBezTo>
                    <a:cubicBezTo>
                      <a:pt x="59" y="217"/>
                      <a:pt x="73" y="205"/>
                      <a:pt x="80" y="191"/>
                    </a:cubicBezTo>
                    <a:cubicBezTo>
                      <a:pt x="84" y="183"/>
                      <a:pt x="84" y="177"/>
                      <a:pt x="79" y="173"/>
                    </a:cubicBezTo>
                    <a:cubicBezTo>
                      <a:pt x="72" y="168"/>
                      <a:pt x="63" y="162"/>
                      <a:pt x="56" y="155"/>
                    </a:cubicBezTo>
                    <a:cubicBezTo>
                      <a:pt x="48" y="147"/>
                      <a:pt x="40" y="139"/>
                      <a:pt x="34" y="130"/>
                    </a:cubicBezTo>
                    <a:cubicBezTo>
                      <a:pt x="31" y="126"/>
                      <a:pt x="28" y="122"/>
                      <a:pt x="26" y="117"/>
                    </a:cubicBezTo>
                    <a:cubicBezTo>
                      <a:pt x="24" y="113"/>
                      <a:pt x="22" y="108"/>
                      <a:pt x="19" y="103"/>
                    </a:cubicBezTo>
                    <a:cubicBezTo>
                      <a:pt x="15" y="95"/>
                      <a:pt x="14" y="85"/>
                      <a:pt x="11" y="76"/>
                    </a:cubicBezTo>
                    <a:cubicBezTo>
                      <a:pt x="9" y="67"/>
                      <a:pt x="10" y="58"/>
                      <a:pt x="9" y="50"/>
                    </a:cubicBezTo>
                    <a:cubicBezTo>
                      <a:pt x="10" y="42"/>
                      <a:pt x="11" y="35"/>
                      <a:pt x="12" y="29"/>
                    </a:cubicBezTo>
                    <a:cubicBezTo>
                      <a:pt x="13" y="23"/>
                      <a:pt x="16" y="18"/>
                      <a:pt x="17" y="13"/>
                    </a:cubicBezTo>
                    <a:cubicBezTo>
                      <a:pt x="21" y="5"/>
                      <a:pt x="23" y="0"/>
                      <a:pt x="23" y="0"/>
                    </a:cubicBezTo>
                    <a:cubicBezTo>
                      <a:pt x="23" y="0"/>
                      <a:pt x="22" y="6"/>
                      <a:pt x="20" y="14"/>
                    </a:cubicBezTo>
                    <a:cubicBezTo>
                      <a:pt x="20" y="19"/>
                      <a:pt x="18" y="24"/>
                      <a:pt x="19" y="30"/>
                    </a:cubicBezTo>
                    <a:cubicBezTo>
                      <a:pt x="19" y="36"/>
                      <a:pt x="19" y="43"/>
                      <a:pt x="19" y="50"/>
                    </a:cubicBezTo>
                    <a:cubicBezTo>
                      <a:pt x="20" y="57"/>
                      <a:pt x="21" y="65"/>
                      <a:pt x="23" y="73"/>
                    </a:cubicBezTo>
                    <a:cubicBezTo>
                      <a:pt x="26" y="81"/>
                      <a:pt x="28" y="90"/>
                      <a:pt x="33" y="97"/>
                    </a:cubicBezTo>
                    <a:cubicBezTo>
                      <a:pt x="35" y="101"/>
                      <a:pt x="37" y="105"/>
                      <a:pt x="39" y="109"/>
                    </a:cubicBezTo>
                    <a:cubicBezTo>
                      <a:pt x="42" y="113"/>
                      <a:pt x="45" y="117"/>
                      <a:pt x="47" y="121"/>
                    </a:cubicBezTo>
                    <a:cubicBezTo>
                      <a:pt x="52" y="129"/>
                      <a:pt x="60" y="135"/>
                      <a:pt x="66" y="142"/>
                    </a:cubicBezTo>
                    <a:cubicBezTo>
                      <a:pt x="73" y="149"/>
                      <a:pt x="81" y="154"/>
                      <a:pt x="90" y="162"/>
                    </a:cubicBezTo>
                    <a:cubicBezTo>
                      <a:pt x="92" y="164"/>
                      <a:pt x="94" y="166"/>
                      <a:pt x="96" y="170"/>
                    </a:cubicBezTo>
                    <a:cubicBezTo>
                      <a:pt x="98" y="173"/>
                      <a:pt x="98" y="177"/>
                      <a:pt x="98" y="180"/>
                    </a:cubicBezTo>
                    <a:cubicBezTo>
                      <a:pt x="98" y="187"/>
                      <a:pt x="96" y="193"/>
                      <a:pt x="93" y="197"/>
                    </a:cubicBezTo>
                    <a:cubicBezTo>
                      <a:pt x="88" y="207"/>
                      <a:pt x="80" y="214"/>
                      <a:pt x="73" y="219"/>
                    </a:cubicBezTo>
                    <a:cubicBezTo>
                      <a:pt x="66" y="225"/>
                      <a:pt x="58" y="229"/>
                      <a:pt x="51" y="232"/>
                    </a:cubicBezTo>
                    <a:cubicBezTo>
                      <a:pt x="36" y="239"/>
                      <a:pt x="22" y="240"/>
                      <a:pt x="13" y="238"/>
                    </a:cubicBezTo>
                    <a:cubicBezTo>
                      <a:pt x="8" y="237"/>
                      <a:pt x="5" y="236"/>
                      <a:pt x="3" y="235"/>
                    </a:cubicBezTo>
                    <a:cubicBezTo>
                      <a:pt x="1" y="233"/>
                      <a:pt x="0" y="233"/>
                      <a:pt x="0" y="233"/>
                    </a:cubicBezTo>
                  </a:path>
                </a:pathLst>
              </a:custGeom>
              <a:solidFill>
                <a:srgbClr val="F688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6" name="Freeform 26"/>
              <p:cNvSpPr>
                <a:spLocks/>
              </p:cNvSpPr>
              <p:nvPr/>
            </p:nvSpPr>
            <p:spPr bwMode="auto">
              <a:xfrm>
                <a:off x="11087101" y="1185863"/>
                <a:ext cx="69850" cy="39688"/>
              </a:xfrm>
              <a:custGeom>
                <a:avLst/>
                <a:gdLst>
                  <a:gd name="T0" fmla="*/ 46 w 93"/>
                  <a:gd name="T1" fmla="*/ 39 h 51"/>
                  <a:gd name="T2" fmla="*/ 4 w 93"/>
                  <a:gd name="T3" fmla="*/ 11 h 51"/>
                  <a:gd name="T4" fmla="*/ 34 w 93"/>
                  <a:gd name="T5" fmla="*/ 8 h 51"/>
                  <a:gd name="T6" fmla="*/ 78 w 93"/>
                  <a:gd name="T7" fmla="*/ 24 h 51"/>
                  <a:gd name="T8" fmla="*/ 83 w 93"/>
                  <a:gd name="T9" fmla="*/ 47 h 51"/>
                  <a:gd name="T10" fmla="*/ 56 w 93"/>
                  <a:gd name="T11" fmla="*/ 43 h 51"/>
                  <a:gd name="T12" fmla="*/ 46 w 93"/>
                  <a:gd name="T13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51">
                    <a:moveTo>
                      <a:pt x="46" y="39"/>
                    </a:moveTo>
                    <a:cubicBezTo>
                      <a:pt x="29" y="33"/>
                      <a:pt x="0" y="22"/>
                      <a:pt x="4" y="11"/>
                    </a:cubicBezTo>
                    <a:cubicBezTo>
                      <a:pt x="8" y="0"/>
                      <a:pt x="27" y="6"/>
                      <a:pt x="34" y="8"/>
                    </a:cubicBezTo>
                    <a:cubicBezTo>
                      <a:pt x="50" y="10"/>
                      <a:pt x="66" y="12"/>
                      <a:pt x="78" y="24"/>
                    </a:cubicBezTo>
                    <a:cubicBezTo>
                      <a:pt x="84" y="30"/>
                      <a:pt x="93" y="42"/>
                      <a:pt x="83" y="47"/>
                    </a:cubicBezTo>
                    <a:cubicBezTo>
                      <a:pt x="74" y="51"/>
                      <a:pt x="65" y="47"/>
                      <a:pt x="56" y="43"/>
                    </a:cubicBezTo>
                    <a:cubicBezTo>
                      <a:pt x="54" y="42"/>
                      <a:pt x="50" y="41"/>
                      <a:pt x="46" y="39"/>
                    </a:cubicBezTo>
                    <a:close/>
                  </a:path>
                </a:pathLst>
              </a:custGeom>
              <a:solidFill>
                <a:srgbClr val="DC5A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7" name="Freeform 27"/>
              <p:cNvSpPr>
                <a:spLocks/>
              </p:cNvSpPr>
              <p:nvPr/>
            </p:nvSpPr>
            <p:spPr bwMode="auto">
              <a:xfrm>
                <a:off x="11075988" y="1363663"/>
                <a:ext cx="50800" cy="74613"/>
              </a:xfrm>
              <a:custGeom>
                <a:avLst/>
                <a:gdLst>
                  <a:gd name="T0" fmla="*/ 26 w 67"/>
                  <a:gd name="T1" fmla="*/ 91 h 98"/>
                  <a:gd name="T2" fmla="*/ 11 w 67"/>
                  <a:gd name="T3" fmla="*/ 30 h 98"/>
                  <a:gd name="T4" fmla="*/ 32 w 67"/>
                  <a:gd name="T5" fmla="*/ 4 h 98"/>
                  <a:gd name="T6" fmla="*/ 60 w 67"/>
                  <a:gd name="T7" fmla="*/ 20 h 98"/>
                  <a:gd name="T8" fmla="*/ 26 w 67"/>
                  <a:gd name="T9" fmla="*/ 9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98">
                    <a:moveTo>
                      <a:pt x="26" y="91"/>
                    </a:moveTo>
                    <a:cubicBezTo>
                      <a:pt x="0" y="86"/>
                      <a:pt x="4" y="48"/>
                      <a:pt x="11" y="30"/>
                    </a:cubicBezTo>
                    <a:cubicBezTo>
                      <a:pt x="15" y="20"/>
                      <a:pt x="21" y="8"/>
                      <a:pt x="32" y="4"/>
                    </a:cubicBezTo>
                    <a:cubicBezTo>
                      <a:pt x="43" y="0"/>
                      <a:pt x="57" y="8"/>
                      <a:pt x="60" y="20"/>
                    </a:cubicBezTo>
                    <a:cubicBezTo>
                      <a:pt x="67" y="42"/>
                      <a:pt x="61" y="98"/>
                      <a:pt x="26" y="91"/>
                    </a:cubicBezTo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8" name="Freeform 28"/>
              <p:cNvSpPr>
                <a:spLocks/>
              </p:cNvSpPr>
              <p:nvPr/>
            </p:nvSpPr>
            <p:spPr bwMode="auto">
              <a:xfrm>
                <a:off x="10729913" y="1916113"/>
                <a:ext cx="536575" cy="327025"/>
              </a:xfrm>
              <a:custGeom>
                <a:avLst/>
                <a:gdLst>
                  <a:gd name="T0" fmla="*/ 699 w 703"/>
                  <a:gd name="T1" fmla="*/ 290 h 430"/>
                  <a:gd name="T2" fmla="*/ 660 w 703"/>
                  <a:gd name="T3" fmla="*/ 127 h 430"/>
                  <a:gd name="T4" fmla="*/ 502 w 703"/>
                  <a:gd name="T5" fmla="*/ 0 h 430"/>
                  <a:gd name="T6" fmla="*/ 351 w 703"/>
                  <a:gd name="T7" fmla="*/ 79 h 430"/>
                  <a:gd name="T8" fmla="*/ 201 w 703"/>
                  <a:gd name="T9" fmla="*/ 0 h 430"/>
                  <a:gd name="T10" fmla="*/ 42 w 703"/>
                  <a:gd name="T11" fmla="*/ 127 h 430"/>
                  <a:gd name="T12" fmla="*/ 3 w 703"/>
                  <a:gd name="T13" fmla="*/ 290 h 430"/>
                  <a:gd name="T14" fmla="*/ 7 w 703"/>
                  <a:gd name="T15" fmla="*/ 420 h 430"/>
                  <a:gd name="T16" fmla="*/ 151 w 703"/>
                  <a:gd name="T17" fmla="*/ 423 h 430"/>
                  <a:gd name="T18" fmla="*/ 357 w 703"/>
                  <a:gd name="T19" fmla="*/ 423 h 430"/>
                  <a:gd name="T20" fmla="*/ 420 w 703"/>
                  <a:gd name="T21" fmla="*/ 423 h 430"/>
                  <a:gd name="T22" fmla="*/ 552 w 703"/>
                  <a:gd name="T23" fmla="*/ 423 h 430"/>
                  <a:gd name="T24" fmla="*/ 699 w 703"/>
                  <a:gd name="T25" fmla="*/ 417 h 430"/>
                  <a:gd name="T26" fmla="*/ 699 w 703"/>
                  <a:gd name="T27" fmla="*/ 29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3" h="430">
                    <a:moveTo>
                      <a:pt x="699" y="290"/>
                    </a:moveTo>
                    <a:cubicBezTo>
                      <a:pt x="696" y="227"/>
                      <a:pt x="685" y="162"/>
                      <a:pt x="660" y="127"/>
                    </a:cubicBezTo>
                    <a:cubicBezTo>
                      <a:pt x="620" y="71"/>
                      <a:pt x="589" y="31"/>
                      <a:pt x="502" y="0"/>
                    </a:cubicBezTo>
                    <a:cubicBezTo>
                      <a:pt x="467" y="58"/>
                      <a:pt x="382" y="79"/>
                      <a:pt x="351" y="79"/>
                    </a:cubicBezTo>
                    <a:cubicBezTo>
                      <a:pt x="293" y="79"/>
                      <a:pt x="220" y="36"/>
                      <a:pt x="201" y="0"/>
                    </a:cubicBezTo>
                    <a:cubicBezTo>
                      <a:pt x="113" y="31"/>
                      <a:pt x="82" y="71"/>
                      <a:pt x="42" y="127"/>
                    </a:cubicBezTo>
                    <a:cubicBezTo>
                      <a:pt x="18" y="162"/>
                      <a:pt x="6" y="227"/>
                      <a:pt x="3" y="290"/>
                    </a:cubicBezTo>
                    <a:cubicBezTo>
                      <a:pt x="0" y="336"/>
                      <a:pt x="3" y="390"/>
                      <a:pt x="7" y="420"/>
                    </a:cubicBezTo>
                    <a:cubicBezTo>
                      <a:pt x="8" y="430"/>
                      <a:pt x="74" y="423"/>
                      <a:pt x="151" y="423"/>
                    </a:cubicBezTo>
                    <a:cubicBezTo>
                      <a:pt x="198" y="423"/>
                      <a:pt x="316" y="424"/>
                      <a:pt x="357" y="423"/>
                    </a:cubicBezTo>
                    <a:lnTo>
                      <a:pt x="420" y="423"/>
                    </a:lnTo>
                    <a:cubicBezTo>
                      <a:pt x="456" y="423"/>
                      <a:pt x="471" y="423"/>
                      <a:pt x="552" y="423"/>
                    </a:cubicBezTo>
                    <a:cubicBezTo>
                      <a:pt x="628" y="423"/>
                      <a:pt x="698" y="426"/>
                      <a:pt x="699" y="417"/>
                    </a:cubicBezTo>
                    <a:cubicBezTo>
                      <a:pt x="703" y="387"/>
                      <a:pt x="702" y="336"/>
                      <a:pt x="699" y="290"/>
                    </a:cubicBezTo>
                    <a:close/>
                  </a:path>
                </a:pathLst>
              </a:custGeom>
              <a:solidFill>
                <a:srgbClr val="DC5A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9" name="Freeform 29"/>
              <p:cNvSpPr>
                <a:spLocks/>
              </p:cNvSpPr>
              <p:nvPr/>
            </p:nvSpPr>
            <p:spPr bwMode="auto">
              <a:xfrm>
                <a:off x="10888663" y="1584326"/>
                <a:ext cx="198438" cy="84138"/>
              </a:xfrm>
              <a:custGeom>
                <a:avLst/>
                <a:gdLst>
                  <a:gd name="T0" fmla="*/ 0 w 259"/>
                  <a:gd name="T1" fmla="*/ 80 h 110"/>
                  <a:gd name="T2" fmla="*/ 136 w 259"/>
                  <a:gd name="T3" fmla="*/ 110 h 110"/>
                  <a:gd name="T4" fmla="*/ 259 w 259"/>
                  <a:gd name="T5" fmla="*/ 88 h 110"/>
                  <a:gd name="T6" fmla="*/ 0 w 259"/>
                  <a:gd name="T7" fmla="*/ 8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9" h="110">
                    <a:moveTo>
                      <a:pt x="0" y="80"/>
                    </a:moveTo>
                    <a:cubicBezTo>
                      <a:pt x="33" y="96"/>
                      <a:pt x="77" y="109"/>
                      <a:pt x="136" y="110"/>
                    </a:cubicBezTo>
                    <a:cubicBezTo>
                      <a:pt x="188" y="110"/>
                      <a:pt x="228" y="100"/>
                      <a:pt x="259" y="88"/>
                    </a:cubicBezTo>
                    <a:cubicBezTo>
                      <a:pt x="197" y="0"/>
                      <a:pt x="69" y="19"/>
                      <a:pt x="0" y="80"/>
                    </a:cubicBezTo>
                    <a:close/>
                  </a:path>
                </a:pathLst>
              </a:custGeom>
              <a:solidFill>
                <a:srgbClr val="F57C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0" name="Freeform 30"/>
              <p:cNvSpPr>
                <a:spLocks/>
              </p:cNvSpPr>
              <p:nvPr/>
            </p:nvSpPr>
            <p:spPr bwMode="auto">
              <a:xfrm>
                <a:off x="10826751" y="1592263"/>
                <a:ext cx="331788" cy="60325"/>
              </a:xfrm>
              <a:custGeom>
                <a:avLst/>
                <a:gdLst>
                  <a:gd name="T0" fmla="*/ 436 w 436"/>
                  <a:gd name="T1" fmla="*/ 0 h 78"/>
                  <a:gd name="T2" fmla="*/ 0 w 436"/>
                  <a:gd name="T3" fmla="*/ 0 h 78"/>
                  <a:gd name="T4" fmla="*/ 82 w 436"/>
                  <a:gd name="T5" fmla="*/ 70 h 78"/>
                  <a:gd name="T6" fmla="*/ 341 w 436"/>
                  <a:gd name="T7" fmla="*/ 78 h 78"/>
                  <a:gd name="T8" fmla="*/ 436 w 436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6" h="78">
                    <a:moveTo>
                      <a:pt x="436" y="0"/>
                    </a:moveTo>
                    <a:cubicBezTo>
                      <a:pt x="222" y="33"/>
                      <a:pt x="0" y="0"/>
                      <a:pt x="0" y="0"/>
                    </a:cubicBezTo>
                    <a:cubicBezTo>
                      <a:pt x="0" y="0"/>
                      <a:pt x="23" y="41"/>
                      <a:pt x="82" y="70"/>
                    </a:cubicBezTo>
                    <a:cubicBezTo>
                      <a:pt x="160" y="18"/>
                      <a:pt x="265" y="14"/>
                      <a:pt x="341" y="78"/>
                    </a:cubicBezTo>
                    <a:cubicBezTo>
                      <a:pt x="412" y="48"/>
                      <a:pt x="436" y="0"/>
                      <a:pt x="436" y="0"/>
                    </a:cubicBezTo>
                    <a:close/>
                  </a:path>
                </a:pathLst>
              </a:custGeom>
              <a:solidFill>
                <a:srgbClr val="C236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1" name="Freeform 31"/>
              <p:cNvSpPr>
                <a:spLocks/>
              </p:cNvSpPr>
              <p:nvPr/>
            </p:nvSpPr>
            <p:spPr bwMode="auto">
              <a:xfrm>
                <a:off x="10534651" y="1495426"/>
                <a:ext cx="69850" cy="106363"/>
              </a:xfrm>
              <a:custGeom>
                <a:avLst/>
                <a:gdLst>
                  <a:gd name="T0" fmla="*/ 88 w 92"/>
                  <a:gd name="T1" fmla="*/ 90 h 141"/>
                  <a:gd name="T2" fmla="*/ 14 w 92"/>
                  <a:gd name="T3" fmla="*/ 21 h 141"/>
                  <a:gd name="T4" fmla="*/ 2 w 92"/>
                  <a:gd name="T5" fmla="*/ 52 h 141"/>
                  <a:gd name="T6" fmla="*/ 47 w 92"/>
                  <a:gd name="T7" fmla="*/ 132 h 141"/>
                  <a:gd name="T8" fmla="*/ 88 w 92"/>
                  <a:gd name="T9" fmla="*/ 9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41">
                    <a:moveTo>
                      <a:pt x="88" y="90"/>
                    </a:moveTo>
                    <a:cubicBezTo>
                      <a:pt x="83" y="50"/>
                      <a:pt x="48" y="0"/>
                      <a:pt x="14" y="21"/>
                    </a:cubicBezTo>
                    <a:cubicBezTo>
                      <a:pt x="4" y="27"/>
                      <a:pt x="3" y="43"/>
                      <a:pt x="2" y="52"/>
                    </a:cubicBezTo>
                    <a:cubicBezTo>
                      <a:pt x="0" y="83"/>
                      <a:pt x="14" y="122"/>
                      <a:pt x="47" y="132"/>
                    </a:cubicBezTo>
                    <a:cubicBezTo>
                      <a:pt x="81" y="141"/>
                      <a:pt x="92" y="118"/>
                      <a:pt x="88" y="90"/>
                    </a:cubicBezTo>
                  </a:path>
                </a:pathLst>
              </a:custGeom>
              <a:solidFill>
                <a:srgbClr val="F9B0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2" name="Freeform 32"/>
              <p:cNvSpPr>
                <a:spLocks/>
              </p:cNvSpPr>
              <p:nvPr/>
            </p:nvSpPr>
            <p:spPr bwMode="auto">
              <a:xfrm>
                <a:off x="11391901" y="1495426"/>
                <a:ext cx="68263" cy="106363"/>
              </a:xfrm>
              <a:custGeom>
                <a:avLst/>
                <a:gdLst>
                  <a:gd name="T0" fmla="*/ 4 w 91"/>
                  <a:gd name="T1" fmla="*/ 90 h 141"/>
                  <a:gd name="T2" fmla="*/ 78 w 91"/>
                  <a:gd name="T3" fmla="*/ 21 h 141"/>
                  <a:gd name="T4" fmla="*/ 89 w 91"/>
                  <a:gd name="T5" fmla="*/ 52 h 141"/>
                  <a:gd name="T6" fmla="*/ 45 w 91"/>
                  <a:gd name="T7" fmla="*/ 132 h 141"/>
                  <a:gd name="T8" fmla="*/ 4 w 91"/>
                  <a:gd name="T9" fmla="*/ 9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41">
                    <a:moveTo>
                      <a:pt x="4" y="90"/>
                    </a:moveTo>
                    <a:cubicBezTo>
                      <a:pt x="9" y="50"/>
                      <a:pt x="43" y="0"/>
                      <a:pt x="78" y="21"/>
                    </a:cubicBezTo>
                    <a:cubicBezTo>
                      <a:pt x="87" y="27"/>
                      <a:pt x="89" y="43"/>
                      <a:pt x="89" y="52"/>
                    </a:cubicBezTo>
                    <a:cubicBezTo>
                      <a:pt x="91" y="83"/>
                      <a:pt x="77" y="122"/>
                      <a:pt x="45" y="132"/>
                    </a:cubicBezTo>
                    <a:cubicBezTo>
                      <a:pt x="10" y="141"/>
                      <a:pt x="0" y="118"/>
                      <a:pt x="4" y="90"/>
                    </a:cubicBezTo>
                    <a:close/>
                  </a:path>
                </a:pathLst>
              </a:custGeom>
              <a:solidFill>
                <a:srgbClr val="F9B0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3" name="Freeform 33"/>
              <p:cNvSpPr>
                <a:spLocks/>
              </p:cNvSpPr>
              <p:nvPr/>
            </p:nvSpPr>
            <p:spPr bwMode="auto">
              <a:xfrm>
                <a:off x="10475913" y="725488"/>
                <a:ext cx="998538" cy="781050"/>
              </a:xfrm>
              <a:custGeom>
                <a:avLst/>
                <a:gdLst>
                  <a:gd name="T0" fmla="*/ 900 w 1310"/>
                  <a:gd name="T1" fmla="*/ 366 h 1025"/>
                  <a:gd name="T2" fmla="*/ 706 w 1310"/>
                  <a:gd name="T3" fmla="*/ 603 h 1025"/>
                  <a:gd name="T4" fmla="*/ 764 w 1310"/>
                  <a:gd name="T5" fmla="*/ 444 h 1025"/>
                  <a:gd name="T6" fmla="*/ 439 w 1310"/>
                  <a:gd name="T7" fmla="*/ 614 h 1025"/>
                  <a:gd name="T8" fmla="*/ 537 w 1310"/>
                  <a:gd name="T9" fmla="*/ 439 h 1025"/>
                  <a:gd name="T10" fmla="*/ 399 w 1310"/>
                  <a:gd name="T11" fmla="*/ 598 h 1025"/>
                  <a:gd name="T12" fmla="*/ 241 w 1310"/>
                  <a:gd name="T13" fmla="*/ 696 h 1025"/>
                  <a:gd name="T14" fmla="*/ 237 w 1310"/>
                  <a:gd name="T15" fmla="*/ 614 h 1025"/>
                  <a:gd name="T16" fmla="*/ 222 w 1310"/>
                  <a:gd name="T17" fmla="*/ 725 h 1025"/>
                  <a:gd name="T18" fmla="*/ 191 w 1310"/>
                  <a:gd name="T19" fmla="*/ 875 h 1025"/>
                  <a:gd name="T20" fmla="*/ 166 w 1310"/>
                  <a:gd name="T21" fmla="*/ 1025 h 1025"/>
                  <a:gd name="T22" fmla="*/ 55 w 1310"/>
                  <a:gd name="T23" fmla="*/ 706 h 1025"/>
                  <a:gd name="T24" fmla="*/ 60 w 1310"/>
                  <a:gd name="T25" fmla="*/ 586 h 1025"/>
                  <a:gd name="T26" fmla="*/ 26 w 1310"/>
                  <a:gd name="T27" fmla="*/ 618 h 1025"/>
                  <a:gd name="T28" fmla="*/ 42 w 1310"/>
                  <a:gd name="T29" fmla="*/ 524 h 1025"/>
                  <a:gd name="T30" fmla="*/ 11 w 1310"/>
                  <a:gd name="T31" fmla="*/ 554 h 1025"/>
                  <a:gd name="T32" fmla="*/ 183 w 1310"/>
                  <a:gd name="T33" fmla="*/ 241 h 1025"/>
                  <a:gd name="T34" fmla="*/ 438 w 1310"/>
                  <a:gd name="T35" fmla="*/ 144 h 1025"/>
                  <a:gd name="T36" fmla="*/ 212 w 1310"/>
                  <a:gd name="T37" fmla="*/ 144 h 1025"/>
                  <a:gd name="T38" fmla="*/ 855 w 1310"/>
                  <a:gd name="T39" fmla="*/ 133 h 1025"/>
                  <a:gd name="T40" fmla="*/ 879 w 1310"/>
                  <a:gd name="T41" fmla="*/ 4 h 1025"/>
                  <a:gd name="T42" fmla="*/ 904 w 1310"/>
                  <a:gd name="T43" fmla="*/ 156 h 1025"/>
                  <a:gd name="T44" fmla="*/ 1028 w 1310"/>
                  <a:gd name="T45" fmla="*/ 16 h 1025"/>
                  <a:gd name="T46" fmla="*/ 981 w 1310"/>
                  <a:gd name="T47" fmla="*/ 133 h 1025"/>
                  <a:gd name="T48" fmla="*/ 1041 w 1310"/>
                  <a:gd name="T49" fmla="*/ 191 h 1025"/>
                  <a:gd name="T50" fmla="*/ 1180 w 1310"/>
                  <a:gd name="T51" fmla="*/ 260 h 1025"/>
                  <a:gd name="T52" fmla="*/ 1301 w 1310"/>
                  <a:gd name="T53" fmla="*/ 452 h 1025"/>
                  <a:gd name="T54" fmla="*/ 1237 w 1310"/>
                  <a:gd name="T55" fmla="*/ 406 h 1025"/>
                  <a:gd name="T56" fmla="*/ 1297 w 1310"/>
                  <a:gd name="T57" fmla="*/ 561 h 1025"/>
                  <a:gd name="T58" fmla="*/ 1302 w 1310"/>
                  <a:gd name="T59" fmla="*/ 734 h 1025"/>
                  <a:gd name="T60" fmla="*/ 1258 w 1310"/>
                  <a:gd name="T61" fmla="*/ 908 h 1025"/>
                  <a:gd name="T62" fmla="*/ 1203 w 1310"/>
                  <a:gd name="T63" fmla="*/ 995 h 1025"/>
                  <a:gd name="T64" fmla="*/ 1142 w 1310"/>
                  <a:gd name="T65" fmla="*/ 720 h 1025"/>
                  <a:gd name="T66" fmla="*/ 1131 w 1310"/>
                  <a:gd name="T67" fmla="*/ 564 h 1025"/>
                  <a:gd name="T68" fmla="*/ 1083 w 1310"/>
                  <a:gd name="T69" fmla="*/ 653 h 1025"/>
                  <a:gd name="T70" fmla="*/ 978 w 1310"/>
                  <a:gd name="T71" fmla="*/ 393 h 1025"/>
                  <a:gd name="T72" fmla="*/ 962 w 1310"/>
                  <a:gd name="T73" fmla="*/ 513 h 1025"/>
                  <a:gd name="T74" fmla="*/ 945 w 1310"/>
                  <a:gd name="T75" fmla="*/ 490 h 1025"/>
                  <a:gd name="T76" fmla="*/ 900 w 1310"/>
                  <a:gd name="T77" fmla="*/ 366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10" h="1025">
                    <a:moveTo>
                      <a:pt x="900" y="366"/>
                    </a:moveTo>
                    <a:cubicBezTo>
                      <a:pt x="912" y="467"/>
                      <a:pt x="768" y="545"/>
                      <a:pt x="706" y="603"/>
                    </a:cubicBezTo>
                    <a:cubicBezTo>
                      <a:pt x="727" y="548"/>
                      <a:pt x="747" y="498"/>
                      <a:pt x="764" y="444"/>
                    </a:cubicBezTo>
                    <a:cubicBezTo>
                      <a:pt x="698" y="548"/>
                      <a:pt x="571" y="579"/>
                      <a:pt x="439" y="614"/>
                    </a:cubicBezTo>
                    <a:cubicBezTo>
                      <a:pt x="489" y="569"/>
                      <a:pt x="506" y="496"/>
                      <a:pt x="537" y="439"/>
                    </a:cubicBezTo>
                    <a:cubicBezTo>
                      <a:pt x="501" y="498"/>
                      <a:pt x="449" y="550"/>
                      <a:pt x="399" y="598"/>
                    </a:cubicBezTo>
                    <a:cubicBezTo>
                      <a:pt x="350" y="644"/>
                      <a:pt x="296" y="663"/>
                      <a:pt x="241" y="696"/>
                    </a:cubicBezTo>
                    <a:cubicBezTo>
                      <a:pt x="242" y="668"/>
                      <a:pt x="245" y="640"/>
                      <a:pt x="237" y="614"/>
                    </a:cubicBezTo>
                    <a:cubicBezTo>
                      <a:pt x="239" y="652"/>
                      <a:pt x="231" y="689"/>
                      <a:pt x="222" y="725"/>
                    </a:cubicBezTo>
                    <a:cubicBezTo>
                      <a:pt x="211" y="774"/>
                      <a:pt x="197" y="827"/>
                      <a:pt x="191" y="875"/>
                    </a:cubicBezTo>
                    <a:cubicBezTo>
                      <a:pt x="185" y="926"/>
                      <a:pt x="182" y="975"/>
                      <a:pt x="166" y="1025"/>
                    </a:cubicBezTo>
                    <a:cubicBezTo>
                      <a:pt x="118" y="926"/>
                      <a:pt x="64" y="819"/>
                      <a:pt x="55" y="706"/>
                    </a:cubicBezTo>
                    <a:cubicBezTo>
                      <a:pt x="54" y="692"/>
                      <a:pt x="46" y="591"/>
                      <a:pt x="60" y="586"/>
                    </a:cubicBezTo>
                    <a:cubicBezTo>
                      <a:pt x="45" y="591"/>
                      <a:pt x="35" y="605"/>
                      <a:pt x="26" y="618"/>
                    </a:cubicBezTo>
                    <a:cubicBezTo>
                      <a:pt x="27" y="586"/>
                      <a:pt x="25" y="553"/>
                      <a:pt x="42" y="524"/>
                    </a:cubicBezTo>
                    <a:cubicBezTo>
                      <a:pt x="32" y="534"/>
                      <a:pt x="20" y="544"/>
                      <a:pt x="11" y="554"/>
                    </a:cubicBezTo>
                    <a:cubicBezTo>
                      <a:pt x="0" y="443"/>
                      <a:pt x="101" y="309"/>
                      <a:pt x="183" y="241"/>
                    </a:cubicBezTo>
                    <a:cubicBezTo>
                      <a:pt x="244" y="191"/>
                      <a:pt x="356" y="144"/>
                      <a:pt x="438" y="144"/>
                    </a:cubicBezTo>
                    <a:cubicBezTo>
                      <a:pt x="364" y="125"/>
                      <a:pt x="286" y="144"/>
                      <a:pt x="212" y="144"/>
                    </a:cubicBezTo>
                    <a:cubicBezTo>
                      <a:pt x="372" y="51"/>
                      <a:pt x="698" y="0"/>
                      <a:pt x="855" y="133"/>
                    </a:cubicBezTo>
                    <a:cubicBezTo>
                      <a:pt x="855" y="86"/>
                      <a:pt x="846" y="43"/>
                      <a:pt x="879" y="4"/>
                    </a:cubicBezTo>
                    <a:cubicBezTo>
                      <a:pt x="875" y="55"/>
                      <a:pt x="896" y="105"/>
                      <a:pt x="904" y="156"/>
                    </a:cubicBezTo>
                    <a:cubicBezTo>
                      <a:pt x="921" y="101"/>
                      <a:pt x="970" y="28"/>
                      <a:pt x="1028" y="16"/>
                    </a:cubicBezTo>
                    <a:cubicBezTo>
                      <a:pt x="1028" y="62"/>
                      <a:pt x="994" y="92"/>
                      <a:pt x="981" y="133"/>
                    </a:cubicBezTo>
                    <a:cubicBezTo>
                      <a:pt x="966" y="180"/>
                      <a:pt x="1005" y="179"/>
                      <a:pt x="1041" y="191"/>
                    </a:cubicBezTo>
                    <a:cubicBezTo>
                      <a:pt x="1091" y="208"/>
                      <a:pt x="1138" y="227"/>
                      <a:pt x="1180" y="260"/>
                    </a:cubicBezTo>
                    <a:cubicBezTo>
                      <a:pt x="1229" y="298"/>
                      <a:pt x="1297" y="387"/>
                      <a:pt x="1301" y="452"/>
                    </a:cubicBezTo>
                    <a:cubicBezTo>
                      <a:pt x="1281" y="437"/>
                      <a:pt x="1260" y="418"/>
                      <a:pt x="1237" y="406"/>
                    </a:cubicBezTo>
                    <a:cubicBezTo>
                      <a:pt x="1275" y="426"/>
                      <a:pt x="1293" y="523"/>
                      <a:pt x="1297" y="561"/>
                    </a:cubicBezTo>
                    <a:cubicBezTo>
                      <a:pt x="1305" y="619"/>
                      <a:pt x="1310" y="676"/>
                      <a:pt x="1302" y="734"/>
                    </a:cubicBezTo>
                    <a:cubicBezTo>
                      <a:pt x="1293" y="793"/>
                      <a:pt x="1279" y="852"/>
                      <a:pt x="1258" y="908"/>
                    </a:cubicBezTo>
                    <a:cubicBezTo>
                      <a:pt x="1246" y="938"/>
                      <a:pt x="1237" y="982"/>
                      <a:pt x="1203" y="995"/>
                    </a:cubicBezTo>
                    <a:cubicBezTo>
                      <a:pt x="1200" y="996"/>
                      <a:pt x="1144" y="739"/>
                      <a:pt x="1142" y="720"/>
                    </a:cubicBezTo>
                    <a:cubicBezTo>
                      <a:pt x="1140" y="693"/>
                      <a:pt x="1116" y="583"/>
                      <a:pt x="1131" y="564"/>
                    </a:cubicBezTo>
                    <a:cubicBezTo>
                      <a:pt x="1094" y="609"/>
                      <a:pt x="1103" y="660"/>
                      <a:pt x="1083" y="653"/>
                    </a:cubicBezTo>
                    <a:cubicBezTo>
                      <a:pt x="1019" y="631"/>
                      <a:pt x="995" y="444"/>
                      <a:pt x="978" y="393"/>
                    </a:cubicBezTo>
                    <a:cubicBezTo>
                      <a:pt x="970" y="432"/>
                      <a:pt x="966" y="475"/>
                      <a:pt x="962" y="513"/>
                    </a:cubicBezTo>
                    <a:cubicBezTo>
                      <a:pt x="954" y="506"/>
                      <a:pt x="949" y="498"/>
                      <a:pt x="945" y="490"/>
                    </a:cubicBezTo>
                    <a:lnTo>
                      <a:pt x="900" y="366"/>
                    </a:lnTo>
                  </a:path>
                </a:pathLst>
              </a:custGeom>
              <a:solidFill>
                <a:srgbClr val="DC5A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4" name="Freeform 34"/>
              <p:cNvSpPr>
                <a:spLocks/>
              </p:cNvSpPr>
              <p:nvPr/>
            </p:nvSpPr>
            <p:spPr bwMode="auto">
              <a:xfrm>
                <a:off x="10902951" y="1906588"/>
                <a:ext cx="185738" cy="333375"/>
              </a:xfrm>
              <a:custGeom>
                <a:avLst/>
                <a:gdLst>
                  <a:gd name="T0" fmla="*/ 117 w 117"/>
                  <a:gd name="T1" fmla="*/ 210 h 210"/>
                  <a:gd name="T2" fmla="*/ 0 w 117"/>
                  <a:gd name="T3" fmla="*/ 210 h 210"/>
                  <a:gd name="T4" fmla="*/ 1 w 117"/>
                  <a:gd name="T5" fmla="*/ 2 h 210"/>
                  <a:gd name="T6" fmla="*/ 117 w 117"/>
                  <a:gd name="T7" fmla="*/ 0 h 210"/>
                  <a:gd name="T8" fmla="*/ 117 w 117"/>
                  <a:gd name="T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210">
                    <a:moveTo>
                      <a:pt x="117" y="210"/>
                    </a:moveTo>
                    <a:lnTo>
                      <a:pt x="0" y="210"/>
                    </a:lnTo>
                    <a:lnTo>
                      <a:pt x="1" y="2"/>
                    </a:lnTo>
                    <a:lnTo>
                      <a:pt x="117" y="0"/>
                    </a:lnTo>
                    <a:lnTo>
                      <a:pt x="117" y="210"/>
                    </a:lnTo>
                    <a:close/>
                  </a:path>
                </a:pathLst>
              </a:custGeom>
              <a:solidFill>
                <a:srgbClr val="F2F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5" name="Freeform 35"/>
              <p:cNvSpPr>
                <a:spLocks/>
              </p:cNvSpPr>
              <p:nvPr/>
            </p:nvSpPr>
            <p:spPr bwMode="auto">
              <a:xfrm>
                <a:off x="10895013" y="1954213"/>
                <a:ext cx="209550" cy="28575"/>
              </a:xfrm>
              <a:custGeom>
                <a:avLst/>
                <a:gdLst>
                  <a:gd name="T0" fmla="*/ 135 w 275"/>
                  <a:gd name="T1" fmla="*/ 38 h 38"/>
                  <a:gd name="T2" fmla="*/ 0 w 275"/>
                  <a:gd name="T3" fmla="*/ 17 h 38"/>
                  <a:gd name="T4" fmla="*/ 6 w 275"/>
                  <a:gd name="T5" fmla="*/ 1 h 38"/>
                  <a:gd name="T6" fmla="*/ 135 w 275"/>
                  <a:gd name="T7" fmla="*/ 21 h 38"/>
                  <a:gd name="T8" fmla="*/ 269 w 275"/>
                  <a:gd name="T9" fmla="*/ 0 h 38"/>
                  <a:gd name="T10" fmla="*/ 275 w 275"/>
                  <a:gd name="T11" fmla="*/ 15 h 38"/>
                  <a:gd name="T12" fmla="*/ 135 w 275"/>
                  <a:gd name="T1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5" h="38">
                    <a:moveTo>
                      <a:pt x="135" y="38"/>
                    </a:moveTo>
                    <a:cubicBezTo>
                      <a:pt x="84" y="38"/>
                      <a:pt x="37" y="30"/>
                      <a:pt x="0" y="17"/>
                    </a:cubicBezTo>
                    <a:lnTo>
                      <a:pt x="6" y="1"/>
                    </a:lnTo>
                    <a:cubicBezTo>
                      <a:pt x="41" y="14"/>
                      <a:pt x="86" y="21"/>
                      <a:pt x="135" y="21"/>
                    </a:cubicBezTo>
                    <a:cubicBezTo>
                      <a:pt x="136" y="21"/>
                      <a:pt x="216" y="21"/>
                      <a:pt x="269" y="0"/>
                    </a:cubicBezTo>
                    <a:lnTo>
                      <a:pt x="275" y="15"/>
                    </a:lnTo>
                    <a:cubicBezTo>
                      <a:pt x="219" y="37"/>
                      <a:pt x="138" y="38"/>
                      <a:pt x="135" y="38"/>
                    </a:cubicBezTo>
                  </a:path>
                </a:pathLst>
              </a:custGeom>
              <a:solidFill>
                <a:srgbClr val="B8E0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6" name="Oval 36"/>
              <p:cNvSpPr>
                <a:spLocks noChangeArrowheads="1"/>
              </p:cNvSpPr>
              <p:nvPr/>
            </p:nvSpPr>
            <p:spPr bwMode="auto">
              <a:xfrm>
                <a:off x="11106151" y="2068513"/>
                <a:ext cx="20638" cy="19050"/>
              </a:xfrm>
              <a:prstGeom prst="ellipse">
                <a:avLst/>
              </a:pr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7" name="Oval 37"/>
              <p:cNvSpPr>
                <a:spLocks noChangeArrowheads="1"/>
              </p:cNvSpPr>
              <p:nvPr/>
            </p:nvSpPr>
            <p:spPr bwMode="auto">
              <a:xfrm>
                <a:off x="10874376" y="2074863"/>
                <a:ext cx="19050" cy="6350"/>
              </a:xfrm>
              <a:prstGeom prst="ellipse">
                <a:avLst/>
              </a:pr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8" name="Oval 38"/>
              <p:cNvSpPr>
                <a:spLocks noChangeArrowheads="1"/>
              </p:cNvSpPr>
              <p:nvPr/>
            </p:nvSpPr>
            <p:spPr bwMode="auto">
              <a:xfrm>
                <a:off x="11106151" y="2190751"/>
                <a:ext cx="20638" cy="19050"/>
              </a:xfrm>
              <a:prstGeom prst="ellipse">
                <a:avLst/>
              </a:pr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9" name="Oval 39"/>
              <p:cNvSpPr>
                <a:spLocks noChangeArrowheads="1"/>
              </p:cNvSpPr>
              <p:nvPr/>
            </p:nvSpPr>
            <p:spPr bwMode="auto">
              <a:xfrm>
                <a:off x="10874376" y="2197101"/>
                <a:ext cx="19050" cy="4763"/>
              </a:xfrm>
              <a:prstGeom prst="ellipse">
                <a:avLst/>
              </a:pr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0" name="Freeform 40"/>
              <p:cNvSpPr>
                <a:spLocks/>
              </p:cNvSpPr>
              <p:nvPr/>
            </p:nvSpPr>
            <p:spPr bwMode="auto">
              <a:xfrm>
                <a:off x="10831513" y="1833563"/>
                <a:ext cx="114300" cy="234950"/>
              </a:xfrm>
              <a:custGeom>
                <a:avLst/>
                <a:gdLst>
                  <a:gd name="T0" fmla="*/ 151 w 151"/>
                  <a:gd name="T1" fmla="*/ 2 h 309"/>
                  <a:gd name="T2" fmla="*/ 53 w 151"/>
                  <a:gd name="T3" fmla="*/ 33 h 309"/>
                  <a:gd name="T4" fmla="*/ 3 w 151"/>
                  <a:gd name="T5" fmla="*/ 200 h 309"/>
                  <a:gd name="T6" fmla="*/ 66 w 151"/>
                  <a:gd name="T7" fmla="*/ 112 h 309"/>
                  <a:gd name="T8" fmla="*/ 95 w 151"/>
                  <a:gd name="T9" fmla="*/ 309 h 309"/>
                  <a:gd name="T10" fmla="*/ 102 w 151"/>
                  <a:gd name="T11" fmla="*/ 126 h 309"/>
                  <a:gd name="T12" fmla="*/ 148 w 151"/>
                  <a:gd name="T13" fmla="*/ 85 h 309"/>
                  <a:gd name="T14" fmla="*/ 151 w 151"/>
                  <a:gd name="T15" fmla="*/ 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1" h="309">
                    <a:moveTo>
                      <a:pt x="151" y="2"/>
                    </a:moveTo>
                    <a:cubicBezTo>
                      <a:pt x="110" y="0"/>
                      <a:pt x="72" y="24"/>
                      <a:pt x="53" y="33"/>
                    </a:cubicBezTo>
                    <a:cubicBezTo>
                      <a:pt x="44" y="59"/>
                      <a:pt x="6" y="169"/>
                      <a:pt x="3" y="200"/>
                    </a:cubicBezTo>
                    <a:cubicBezTo>
                      <a:pt x="0" y="245"/>
                      <a:pt x="55" y="136"/>
                      <a:pt x="66" y="112"/>
                    </a:cubicBezTo>
                    <a:cubicBezTo>
                      <a:pt x="79" y="176"/>
                      <a:pt x="83" y="245"/>
                      <a:pt x="95" y="309"/>
                    </a:cubicBezTo>
                    <a:cubicBezTo>
                      <a:pt x="95" y="156"/>
                      <a:pt x="97" y="201"/>
                      <a:pt x="102" y="126"/>
                    </a:cubicBezTo>
                    <a:cubicBezTo>
                      <a:pt x="112" y="106"/>
                      <a:pt x="128" y="91"/>
                      <a:pt x="148" y="85"/>
                    </a:cubicBezTo>
                    <a:lnTo>
                      <a:pt x="151" y="2"/>
                    </a:lnTo>
                  </a:path>
                </a:pathLst>
              </a:cu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1" name="Freeform 41"/>
              <p:cNvSpPr>
                <a:spLocks/>
              </p:cNvSpPr>
              <p:nvPr/>
            </p:nvSpPr>
            <p:spPr bwMode="auto">
              <a:xfrm>
                <a:off x="11049001" y="1833563"/>
                <a:ext cx="119063" cy="234950"/>
              </a:xfrm>
              <a:custGeom>
                <a:avLst/>
                <a:gdLst>
                  <a:gd name="T0" fmla="*/ 0 w 156"/>
                  <a:gd name="T1" fmla="*/ 2 h 308"/>
                  <a:gd name="T2" fmla="*/ 102 w 156"/>
                  <a:gd name="T3" fmla="*/ 33 h 308"/>
                  <a:gd name="T4" fmla="*/ 152 w 156"/>
                  <a:gd name="T5" fmla="*/ 200 h 308"/>
                  <a:gd name="T6" fmla="*/ 94 w 156"/>
                  <a:gd name="T7" fmla="*/ 112 h 308"/>
                  <a:gd name="T8" fmla="*/ 52 w 156"/>
                  <a:gd name="T9" fmla="*/ 308 h 308"/>
                  <a:gd name="T10" fmla="*/ 48 w 156"/>
                  <a:gd name="T11" fmla="*/ 123 h 308"/>
                  <a:gd name="T12" fmla="*/ 3 w 156"/>
                  <a:gd name="T13" fmla="*/ 85 h 308"/>
                  <a:gd name="T14" fmla="*/ 0 w 156"/>
                  <a:gd name="T15" fmla="*/ 2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" h="308">
                    <a:moveTo>
                      <a:pt x="0" y="2"/>
                    </a:moveTo>
                    <a:cubicBezTo>
                      <a:pt x="41" y="0"/>
                      <a:pt x="83" y="24"/>
                      <a:pt x="102" y="33"/>
                    </a:cubicBezTo>
                    <a:cubicBezTo>
                      <a:pt x="111" y="59"/>
                      <a:pt x="149" y="169"/>
                      <a:pt x="152" y="200"/>
                    </a:cubicBezTo>
                    <a:cubicBezTo>
                      <a:pt x="156" y="245"/>
                      <a:pt x="104" y="136"/>
                      <a:pt x="94" y="112"/>
                    </a:cubicBezTo>
                    <a:cubicBezTo>
                      <a:pt x="80" y="176"/>
                      <a:pt x="64" y="244"/>
                      <a:pt x="52" y="308"/>
                    </a:cubicBezTo>
                    <a:cubicBezTo>
                      <a:pt x="52" y="154"/>
                      <a:pt x="53" y="198"/>
                      <a:pt x="48" y="123"/>
                    </a:cubicBezTo>
                    <a:cubicBezTo>
                      <a:pt x="38" y="104"/>
                      <a:pt x="23" y="91"/>
                      <a:pt x="3" y="85"/>
                    </a:cubicBezTo>
                    <a:lnTo>
                      <a:pt x="0" y="2"/>
                    </a:lnTo>
                  </a:path>
                </a:pathLst>
              </a:custGeom>
              <a:solidFill>
                <a:srgbClr val="C623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351" name="그룹 350"/>
            <p:cNvGrpSpPr/>
            <p:nvPr/>
          </p:nvGrpSpPr>
          <p:grpSpPr>
            <a:xfrm>
              <a:off x="10362318" y="-3731985"/>
              <a:ext cx="847726" cy="276225"/>
              <a:chOff x="11923625" y="-1663473"/>
              <a:chExt cx="847726" cy="276225"/>
            </a:xfrm>
          </p:grpSpPr>
          <p:sp>
            <p:nvSpPr>
              <p:cNvPr id="352" name="Freeform 188"/>
              <p:cNvSpPr>
                <a:spLocks noEditPoints="1"/>
              </p:cNvSpPr>
              <p:nvPr/>
            </p:nvSpPr>
            <p:spPr bwMode="auto">
              <a:xfrm>
                <a:off x="12020463" y="-1663473"/>
                <a:ext cx="276225" cy="276225"/>
              </a:xfrm>
              <a:custGeom>
                <a:avLst/>
                <a:gdLst>
                  <a:gd name="T0" fmla="*/ 181 w 361"/>
                  <a:gd name="T1" fmla="*/ 17 h 361"/>
                  <a:gd name="T2" fmla="*/ 17 w 361"/>
                  <a:gd name="T3" fmla="*/ 181 h 361"/>
                  <a:gd name="T4" fmla="*/ 181 w 361"/>
                  <a:gd name="T5" fmla="*/ 344 h 361"/>
                  <a:gd name="T6" fmla="*/ 344 w 361"/>
                  <a:gd name="T7" fmla="*/ 181 h 361"/>
                  <a:gd name="T8" fmla="*/ 181 w 361"/>
                  <a:gd name="T9" fmla="*/ 17 h 361"/>
                  <a:gd name="T10" fmla="*/ 181 w 361"/>
                  <a:gd name="T11" fmla="*/ 361 h 361"/>
                  <a:gd name="T12" fmla="*/ 0 w 361"/>
                  <a:gd name="T13" fmla="*/ 181 h 361"/>
                  <a:gd name="T14" fmla="*/ 181 w 361"/>
                  <a:gd name="T15" fmla="*/ 0 h 361"/>
                  <a:gd name="T16" fmla="*/ 361 w 361"/>
                  <a:gd name="T17" fmla="*/ 181 h 361"/>
                  <a:gd name="T18" fmla="*/ 181 w 361"/>
                  <a:gd name="T19" fmla="*/ 36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1" h="361">
                    <a:moveTo>
                      <a:pt x="181" y="17"/>
                    </a:moveTo>
                    <a:cubicBezTo>
                      <a:pt x="90" y="17"/>
                      <a:pt x="17" y="90"/>
                      <a:pt x="17" y="181"/>
                    </a:cubicBezTo>
                    <a:cubicBezTo>
                      <a:pt x="17" y="271"/>
                      <a:pt x="90" y="344"/>
                      <a:pt x="181" y="344"/>
                    </a:cubicBezTo>
                    <a:cubicBezTo>
                      <a:pt x="271" y="344"/>
                      <a:pt x="344" y="271"/>
                      <a:pt x="344" y="181"/>
                    </a:cubicBezTo>
                    <a:cubicBezTo>
                      <a:pt x="344" y="90"/>
                      <a:pt x="271" y="17"/>
                      <a:pt x="181" y="17"/>
                    </a:cubicBezTo>
                    <a:close/>
                    <a:moveTo>
                      <a:pt x="181" y="361"/>
                    </a:moveTo>
                    <a:cubicBezTo>
                      <a:pt x="81" y="361"/>
                      <a:pt x="0" y="280"/>
                      <a:pt x="0" y="181"/>
                    </a:cubicBezTo>
                    <a:cubicBezTo>
                      <a:pt x="0" y="81"/>
                      <a:pt x="81" y="0"/>
                      <a:pt x="181" y="0"/>
                    </a:cubicBezTo>
                    <a:cubicBezTo>
                      <a:pt x="280" y="0"/>
                      <a:pt x="361" y="81"/>
                      <a:pt x="361" y="181"/>
                    </a:cubicBezTo>
                    <a:cubicBezTo>
                      <a:pt x="361" y="280"/>
                      <a:pt x="280" y="361"/>
                      <a:pt x="181" y="361"/>
                    </a:cubicBezTo>
                    <a:close/>
                  </a:path>
                </a:pathLst>
              </a:cu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3" name="Freeform 189"/>
              <p:cNvSpPr>
                <a:spLocks noEditPoints="1"/>
              </p:cNvSpPr>
              <p:nvPr/>
            </p:nvSpPr>
            <p:spPr bwMode="auto">
              <a:xfrm>
                <a:off x="12380826" y="-1663473"/>
                <a:ext cx="276225" cy="276225"/>
              </a:xfrm>
              <a:custGeom>
                <a:avLst/>
                <a:gdLst>
                  <a:gd name="T0" fmla="*/ 181 w 361"/>
                  <a:gd name="T1" fmla="*/ 17 h 361"/>
                  <a:gd name="T2" fmla="*/ 17 w 361"/>
                  <a:gd name="T3" fmla="*/ 181 h 361"/>
                  <a:gd name="T4" fmla="*/ 181 w 361"/>
                  <a:gd name="T5" fmla="*/ 344 h 361"/>
                  <a:gd name="T6" fmla="*/ 344 w 361"/>
                  <a:gd name="T7" fmla="*/ 181 h 361"/>
                  <a:gd name="T8" fmla="*/ 181 w 361"/>
                  <a:gd name="T9" fmla="*/ 17 h 361"/>
                  <a:gd name="T10" fmla="*/ 181 w 361"/>
                  <a:gd name="T11" fmla="*/ 361 h 361"/>
                  <a:gd name="T12" fmla="*/ 0 w 361"/>
                  <a:gd name="T13" fmla="*/ 181 h 361"/>
                  <a:gd name="T14" fmla="*/ 181 w 361"/>
                  <a:gd name="T15" fmla="*/ 0 h 361"/>
                  <a:gd name="T16" fmla="*/ 361 w 361"/>
                  <a:gd name="T17" fmla="*/ 181 h 361"/>
                  <a:gd name="T18" fmla="*/ 181 w 361"/>
                  <a:gd name="T19" fmla="*/ 36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1" h="361">
                    <a:moveTo>
                      <a:pt x="181" y="17"/>
                    </a:moveTo>
                    <a:cubicBezTo>
                      <a:pt x="90" y="17"/>
                      <a:pt x="17" y="90"/>
                      <a:pt x="17" y="181"/>
                    </a:cubicBezTo>
                    <a:cubicBezTo>
                      <a:pt x="17" y="271"/>
                      <a:pt x="90" y="344"/>
                      <a:pt x="181" y="344"/>
                    </a:cubicBezTo>
                    <a:cubicBezTo>
                      <a:pt x="271" y="344"/>
                      <a:pt x="344" y="271"/>
                      <a:pt x="344" y="181"/>
                    </a:cubicBezTo>
                    <a:cubicBezTo>
                      <a:pt x="344" y="90"/>
                      <a:pt x="271" y="17"/>
                      <a:pt x="181" y="17"/>
                    </a:cubicBezTo>
                    <a:close/>
                    <a:moveTo>
                      <a:pt x="181" y="361"/>
                    </a:moveTo>
                    <a:cubicBezTo>
                      <a:pt x="81" y="361"/>
                      <a:pt x="0" y="280"/>
                      <a:pt x="0" y="181"/>
                    </a:cubicBezTo>
                    <a:cubicBezTo>
                      <a:pt x="0" y="81"/>
                      <a:pt x="81" y="0"/>
                      <a:pt x="181" y="0"/>
                    </a:cubicBezTo>
                    <a:cubicBezTo>
                      <a:pt x="280" y="0"/>
                      <a:pt x="361" y="81"/>
                      <a:pt x="361" y="181"/>
                    </a:cubicBezTo>
                    <a:cubicBezTo>
                      <a:pt x="361" y="280"/>
                      <a:pt x="280" y="361"/>
                      <a:pt x="181" y="361"/>
                    </a:cubicBezTo>
                    <a:close/>
                  </a:path>
                </a:pathLst>
              </a:cu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4" name="Freeform 190"/>
              <p:cNvSpPr>
                <a:spLocks/>
              </p:cNvSpPr>
              <p:nvPr/>
            </p:nvSpPr>
            <p:spPr bwMode="auto">
              <a:xfrm>
                <a:off x="12282401" y="-1558698"/>
                <a:ext cx="112713" cy="41275"/>
              </a:xfrm>
              <a:custGeom>
                <a:avLst/>
                <a:gdLst>
                  <a:gd name="T0" fmla="*/ 138 w 148"/>
                  <a:gd name="T1" fmla="*/ 52 h 53"/>
                  <a:gd name="T2" fmla="*/ 132 w 148"/>
                  <a:gd name="T3" fmla="*/ 49 h 53"/>
                  <a:gd name="T4" fmla="*/ 80 w 148"/>
                  <a:gd name="T5" fmla="*/ 18 h 53"/>
                  <a:gd name="T6" fmla="*/ 16 w 148"/>
                  <a:gd name="T7" fmla="*/ 49 h 53"/>
                  <a:gd name="T8" fmla="*/ 4 w 148"/>
                  <a:gd name="T9" fmla="*/ 50 h 53"/>
                  <a:gd name="T10" fmla="*/ 4 w 148"/>
                  <a:gd name="T11" fmla="*/ 38 h 53"/>
                  <a:gd name="T12" fmla="*/ 80 w 148"/>
                  <a:gd name="T13" fmla="*/ 1 h 53"/>
                  <a:gd name="T14" fmla="*/ 145 w 148"/>
                  <a:gd name="T15" fmla="*/ 38 h 53"/>
                  <a:gd name="T16" fmla="*/ 144 w 148"/>
                  <a:gd name="T17" fmla="*/ 50 h 53"/>
                  <a:gd name="T18" fmla="*/ 138 w 148"/>
                  <a:gd name="T19" fmla="*/ 5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" h="53">
                    <a:moveTo>
                      <a:pt x="138" y="52"/>
                    </a:moveTo>
                    <a:cubicBezTo>
                      <a:pt x="136" y="52"/>
                      <a:pt x="134" y="51"/>
                      <a:pt x="132" y="49"/>
                    </a:cubicBezTo>
                    <a:cubicBezTo>
                      <a:pt x="116" y="29"/>
                      <a:pt x="99" y="19"/>
                      <a:pt x="80" y="18"/>
                    </a:cubicBezTo>
                    <a:cubicBezTo>
                      <a:pt x="46" y="17"/>
                      <a:pt x="16" y="49"/>
                      <a:pt x="16" y="49"/>
                    </a:cubicBezTo>
                    <a:cubicBezTo>
                      <a:pt x="13" y="53"/>
                      <a:pt x="8" y="53"/>
                      <a:pt x="4" y="50"/>
                    </a:cubicBezTo>
                    <a:cubicBezTo>
                      <a:pt x="1" y="47"/>
                      <a:pt x="0" y="42"/>
                      <a:pt x="4" y="38"/>
                    </a:cubicBezTo>
                    <a:cubicBezTo>
                      <a:pt x="5" y="37"/>
                      <a:pt x="38" y="0"/>
                      <a:pt x="80" y="1"/>
                    </a:cubicBezTo>
                    <a:cubicBezTo>
                      <a:pt x="104" y="2"/>
                      <a:pt x="126" y="15"/>
                      <a:pt x="145" y="38"/>
                    </a:cubicBezTo>
                    <a:cubicBezTo>
                      <a:pt x="148" y="42"/>
                      <a:pt x="147" y="47"/>
                      <a:pt x="144" y="50"/>
                    </a:cubicBezTo>
                    <a:cubicBezTo>
                      <a:pt x="142" y="51"/>
                      <a:pt x="140" y="52"/>
                      <a:pt x="138" y="52"/>
                    </a:cubicBezTo>
                  </a:path>
                </a:pathLst>
              </a:cu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5" name="Rectangle 191"/>
              <p:cNvSpPr>
                <a:spLocks noChangeArrowheads="1"/>
              </p:cNvSpPr>
              <p:nvPr/>
            </p:nvSpPr>
            <p:spPr bwMode="auto">
              <a:xfrm>
                <a:off x="12007763" y="-1545998"/>
                <a:ext cx="19050" cy="20638"/>
              </a:xfrm>
              <a:prstGeom prst="rect">
                <a:avLst/>
              </a:pr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6" name="Rectangle 192"/>
              <p:cNvSpPr>
                <a:spLocks noChangeArrowheads="1"/>
              </p:cNvSpPr>
              <p:nvPr/>
            </p:nvSpPr>
            <p:spPr bwMode="auto">
              <a:xfrm>
                <a:off x="12650701" y="-1545998"/>
                <a:ext cx="19050" cy="20638"/>
              </a:xfrm>
              <a:prstGeom prst="rect">
                <a:avLst/>
              </a:pr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7" name="Freeform 193"/>
              <p:cNvSpPr>
                <a:spLocks/>
              </p:cNvSpPr>
              <p:nvPr/>
            </p:nvSpPr>
            <p:spPr bwMode="auto">
              <a:xfrm>
                <a:off x="11923625" y="-1542823"/>
                <a:ext cx="100014" cy="101599"/>
              </a:xfrm>
              <a:custGeom>
                <a:avLst/>
                <a:gdLst>
                  <a:gd name="T0" fmla="*/ 10 w 152"/>
                  <a:gd name="T1" fmla="*/ 144 h 144"/>
                  <a:gd name="T2" fmla="*/ 4 w 152"/>
                  <a:gd name="T3" fmla="*/ 141 h 144"/>
                  <a:gd name="T4" fmla="*/ 4 w 152"/>
                  <a:gd name="T5" fmla="*/ 130 h 144"/>
                  <a:gd name="T6" fmla="*/ 138 w 152"/>
                  <a:gd name="T7" fmla="*/ 3 h 144"/>
                  <a:gd name="T8" fmla="*/ 149 w 152"/>
                  <a:gd name="T9" fmla="*/ 3 h 144"/>
                  <a:gd name="T10" fmla="*/ 149 w 152"/>
                  <a:gd name="T11" fmla="*/ 15 h 144"/>
                  <a:gd name="T12" fmla="*/ 15 w 152"/>
                  <a:gd name="T13" fmla="*/ 142 h 144"/>
                  <a:gd name="T14" fmla="*/ 10 w 152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144">
                    <a:moveTo>
                      <a:pt x="10" y="144"/>
                    </a:moveTo>
                    <a:cubicBezTo>
                      <a:pt x="7" y="144"/>
                      <a:pt x="5" y="143"/>
                      <a:pt x="4" y="141"/>
                    </a:cubicBezTo>
                    <a:cubicBezTo>
                      <a:pt x="0" y="138"/>
                      <a:pt x="1" y="133"/>
                      <a:pt x="4" y="130"/>
                    </a:cubicBezTo>
                    <a:lnTo>
                      <a:pt x="138" y="3"/>
                    </a:lnTo>
                    <a:cubicBezTo>
                      <a:pt x="141" y="0"/>
                      <a:pt x="146" y="0"/>
                      <a:pt x="149" y="3"/>
                    </a:cubicBezTo>
                    <a:cubicBezTo>
                      <a:pt x="152" y="7"/>
                      <a:pt x="152" y="12"/>
                      <a:pt x="149" y="15"/>
                    </a:cubicBezTo>
                    <a:lnTo>
                      <a:pt x="15" y="142"/>
                    </a:lnTo>
                    <a:cubicBezTo>
                      <a:pt x="14" y="143"/>
                      <a:pt x="12" y="144"/>
                      <a:pt x="10" y="144"/>
                    </a:cubicBezTo>
                  </a:path>
                </a:pathLst>
              </a:cu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8" name="Freeform 194"/>
              <p:cNvSpPr>
                <a:spLocks/>
              </p:cNvSpPr>
              <p:nvPr/>
            </p:nvSpPr>
            <p:spPr bwMode="auto">
              <a:xfrm>
                <a:off x="12653876" y="-1542823"/>
                <a:ext cx="117475" cy="101599"/>
              </a:xfrm>
              <a:custGeom>
                <a:avLst/>
                <a:gdLst>
                  <a:gd name="T0" fmla="*/ 173 w 183"/>
                  <a:gd name="T1" fmla="*/ 144 h 144"/>
                  <a:gd name="T2" fmla="*/ 168 w 183"/>
                  <a:gd name="T3" fmla="*/ 142 h 144"/>
                  <a:gd name="T4" fmla="*/ 4 w 183"/>
                  <a:gd name="T5" fmla="*/ 16 h 144"/>
                  <a:gd name="T6" fmla="*/ 2 w 183"/>
                  <a:gd name="T7" fmla="*/ 4 h 144"/>
                  <a:gd name="T8" fmla="*/ 14 w 183"/>
                  <a:gd name="T9" fmla="*/ 3 h 144"/>
                  <a:gd name="T10" fmla="*/ 179 w 183"/>
                  <a:gd name="T11" fmla="*/ 129 h 144"/>
                  <a:gd name="T12" fmla="*/ 180 w 183"/>
                  <a:gd name="T13" fmla="*/ 141 h 144"/>
                  <a:gd name="T14" fmla="*/ 173 w 183"/>
                  <a:gd name="T1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3" h="144">
                    <a:moveTo>
                      <a:pt x="173" y="144"/>
                    </a:moveTo>
                    <a:cubicBezTo>
                      <a:pt x="172" y="144"/>
                      <a:pt x="170" y="143"/>
                      <a:pt x="168" y="142"/>
                    </a:cubicBezTo>
                    <a:lnTo>
                      <a:pt x="4" y="16"/>
                    </a:lnTo>
                    <a:cubicBezTo>
                      <a:pt x="0" y="13"/>
                      <a:pt x="0" y="8"/>
                      <a:pt x="2" y="4"/>
                    </a:cubicBezTo>
                    <a:cubicBezTo>
                      <a:pt x="5" y="0"/>
                      <a:pt x="10" y="0"/>
                      <a:pt x="14" y="3"/>
                    </a:cubicBezTo>
                    <a:lnTo>
                      <a:pt x="179" y="129"/>
                    </a:lnTo>
                    <a:cubicBezTo>
                      <a:pt x="182" y="132"/>
                      <a:pt x="183" y="137"/>
                      <a:pt x="180" y="141"/>
                    </a:cubicBezTo>
                    <a:cubicBezTo>
                      <a:pt x="178" y="143"/>
                      <a:pt x="176" y="144"/>
                      <a:pt x="173" y="144"/>
                    </a:cubicBezTo>
                    <a:close/>
                  </a:path>
                </a:pathLst>
              </a:custGeom>
              <a:solidFill>
                <a:srgbClr val="211C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0" name="그룹 9"/>
          <p:cNvGrpSpPr/>
          <p:nvPr/>
        </p:nvGrpSpPr>
        <p:grpSpPr>
          <a:xfrm>
            <a:off x="1176696" y="3583584"/>
            <a:ext cx="4658011" cy="2363126"/>
            <a:chOff x="3751026" y="4125562"/>
            <a:chExt cx="2230458" cy="1740602"/>
          </a:xfrm>
        </p:grpSpPr>
        <p:grpSp>
          <p:nvGrpSpPr>
            <p:cNvPr id="333" name="그룹 332"/>
            <p:cNvGrpSpPr/>
            <p:nvPr/>
          </p:nvGrpSpPr>
          <p:grpSpPr>
            <a:xfrm>
              <a:off x="3751026" y="4250267"/>
              <a:ext cx="2222854" cy="1615897"/>
              <a:chOff x="1046228" y="4370010"/>
              <a:chExt cx="2372577" cy="1724737"/>
            </a:xfrm>
          </p:grpSpPr>
          <p:sp>
            <p:nvSpPr>
              <p:cNvPr id="382" name="원호 381"/>
              <p:cNvSpPr/>
              <p:nvPr/>
            </p:nvSpPr>
            <p:spPr>
              <a:xfrm rot="16200000">
                <a:off x="1046228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83" name="직선 연결선 382"/>
              <p:cNvCxnSpPr>
                <a:stCxn id="382" idx="0"/>
                <a:endCxn id="388" idx="2"/>
              </p:cNvCxnSpPr>
              <p:nvPr/>
            </p:nvCxnSpPr>
            <p:spPr>
              <a:xfrm>
                <a:off x="1046228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4" name="그룹 383"/>
              <p:cNvGrpSpPr/>
              <p:nvPr/>
            </p:nvGrpSpPr>
            <p:grpSpPr>
              <a:xfrm>
                <a:off x="1227166" y="4370010"/>
                <a:ext cx="2006254" cy="55863"/>
                <a:chOff x="1227166" y="4370010"/>
                <a:chExt cx="2006254" cy="55863"/>
              </a:xfrm>
            </p:grpSpPr>
            <p:sp>
              <p:nvSpPr>
                <p:cNvPr id="392" name="다이아몬드 391"/>
                <p:cNvSpPr/>
                <p:nvPr/>
              </p:nvSpPr>
              <p:spPr>
                <a:xfrm>
                  <a:off x="1227166" y="4370010"/>
                  <a:ext cx="55863" cy="55863"/>
                </a:xfrm>
                <a:prstGeom prst="diamond">
                  <a:avLst/>
                </a:prstGeom>
                <a:solidFill>
                  <a:srgbClr val="DC5A02"/>
                </a:solidFill>
                <a:ln w="16510" cap="rnd">
                  <a:solidFill>
                    <a:srgbClr val="DC5A02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3" name="다이아몬드 392"/>
                <p:cNvSpPr/>
                <p:nvPr/>
              </p:nvSpPr>
              <p:spPr>
                <a:xfrm>
                  <a:off x="3177557" y="4370010"/>
                  <a:ext cx="55863" cy="55863"/>
                </a:xfrm>
                <a:prstGeom prst="diamond">
                  <a:avLst/>
                </a:prstGeom>
                <a:solidFill>
                  <a:srgbClr val="DC5A02"/>
                </a:solidFill>
                <a:ln w="16510" cap="rnd">
                  <a:solidFill>
                    <a:srgbClr val="DC5A02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385" name="직선 연결선 384"/>
              <p:cNvCxnSpPr>
                <a:stCxn id="392" idx="1"/>
                <a:endCxn id="382" idx="2"/>
              </p:cNvCxnSpPr>
              <p:nvPr/>
            </p:nvCxnSpPr>
            <p:spPr>
              <a:xfrm flipH="1" flipV="1">
                <a:off x="1124809" y="4396989"/>
                <a:ext cx="102357" cy="953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6" name="원호 385"/>
              <p:cNvSpPr/>
              <p:nvPr/>
            </p:nvSpPr>
            <p:spPr>
              <a:xfrm>
                <a:off x="3261643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87" name="직선 연결선 386"/>
              <p:cNvCxnSpPr>
                <a:stCxn id="386" idx="0"/>
                <a:endCxn id="393" idx="3"/>
              </p:cNvCxnSpPr>
              <p:nvPr/>
            </p:nvCxnSpPr>
            <p:spPr>
              <a:xfrm flipH="1">
                <a:off x="3233420" y="4396989"/>
                <a:ext cx="106804" cy="953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8" name="원호 387"/>
              <p:cNvSpPr/>
              <p:nvPr/>
            </p:nvSpPr>
            <p:spPr>
              <a:xfrm rot="10800000">
                <a:off x="1046228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9" name="원호 388"/>
              <p:cNvSpPr/>
              <p:nvPr/>
            </p:nvSpPr>
            <p:spPr>
              <a:xfrm rot="5400000">
                <a:off x="3261643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90" name="직선 연결선 389"/>
              <p:cNvCxnSpPr>
                <a:stCxn id="389" idx="2"/>
                <a:endCxn id="388" idx="0"/>
              </p:cNvCxnSpPr>
              <p:nvPr/>
            </p:nvCxnSpPr>
            <p:spPr>
              <a:xfrm flipH="1">
                <a:off x="1124809" y="6094747"/>
                <a:ext cx="2215415" cy="0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직선 연결선 390"/>
              <p:cNvCxnSpPr>
                <a:stCxn id="386" idx="2"/>
                <a:endCxn id="389" idx="0"/>
              </p:cNvCxnSpPr>
              <p:nvPr/>
            </p:nvCxnSpPr>
            <p:spPr>
              <a:xfrm>
                <a:off x="3418805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6" name="모서리가 둥근 직사각형 345"/>
            <p:cNvSpPr/>
            <p:nvPr/>
          </p:nvSpPr>
          <p:spPr>
            <a:xfrm>
              <a:off x="4049637" y="4181144"/>
              <a:ext cx="1625632" cy="190583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7" name="모서리가 둥근 직사각형 346"/>
            <p:cNvSpPr/>
            <p:nvPr/>
          </p:nvSpPr>
          <p:spPr>
            <a:xfrm rot="18900000">
              <a:off x="4729787" y="4125562"/>
              <a:ext cx="264215" cy="293839"/>
            </a:xfrm>
            <a:prstGeom prst="roundRect">
              <a:avLst>
                <a:gd name="adj" fmla="val 18334"/>
              </a:avLst>
            </a:prstGeom>
            <a:blipFill>
              <a:blip r:embed="rId4"/>
              <a:stretch>
                <a:fillRect/>
              </a:stretch>
            </a:blipFill>
            <a:ln w="50800">
              <a:solidFill>
                <a:srgbClr val="DC5A0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TextBox 347"/>
            <p:cNvSpPr txBox="1"/>
            <p:nvPr/>
          </p:nvSpPr>
          <p:spPr>
            <a:xfrm>
              <a:off x="4383013" y="4483911"/>
              <a:ext cx="958871" cy="34004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-</a:t>
              </a:r>
              <a:r>
                <a:rPr lang="ko-KR" altLang="en-US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구직 장애인</a:t>
              </a:r>
              <a:r>
                <a:rPr lang="en-US" altLang="ko-KR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-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349" name="TextBox 348"/>
            <p:cNvSpPr txBox="1"/>
            <p:nvPr/>
          </p:nvSpPr>
          <p:spPr>
            <a:xfrm>
              <a:off x="3766364" y="4828156"/>
              <a:ext cx="2215120" cy="99293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구직장애인에게 능력에 따른 사업체에 알선 해주고 취업 후 직장생활적응 및 경력개발을 지원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즉시 취업 어려운 장애인에게 중증장애인 </a:t>
              </a:r>
              <a:r>
                <a:rPr lang="ko-KR" altLang="en-US" sz="1700" u="sng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지원고용 및 직업훈련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을  통해 직업능력 및 현장 적응력을 제고시켜 고용에 이를 수 있도록 서비스 제공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64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그룹 337"/>
          <p:cNvGrpSpPr/>
          <p:nvPr/>
        </p:nvGrpSpPr>
        <p:grpSpPr>
          <a:xfrm>
            <a:off x="-103706" y="6495369"/>
            <a:ext cx="12399999" cy="236371"/>
            <a:chOff x="-91006" y="6533469"/>
            <a:chExt cx="12399999" cy="236371"/>
          </a:xfrm>
        </p:grpSpPr>
        <p:grpSp>
          <p:nvGrpSpPr>
            <p:cNvPr id="118" name="그룹 117"/>
            <p:cNvGrpSpPr/>
            <p:nvPr/>
          </p:nvGrpSpPr>
          <p:grpSpPr>
            <a:xfrm>
              <a:off x="-91006" y="6533470"/>
              <a:ext cx="3364431" cy="236370"/>
              <a:chOff x="-91006" y="6533470"/>
              <a:chExt cx="3364431" cy="236370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모서리가 둥근 직사각형 49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모서리가 둥근 직사각형 50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모서리가 둥근 직사각형 51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모서리가 둥근 직사각형 52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모서리가 둥근 직사각형 53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모서리가 둥근 직사각형 54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모서리가 둥근 직사각형 55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모서리가 둥근 직사각형 56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모서리가 둥근 직사각형 57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모서리가 둥근 직사각형 58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모서리가 둥근 직사각형 59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모서리가 둥근 직사각형 60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모서리가 둥근 직사각형 61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모서리가 둥근 직사각형 62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모서리가 둥근 직사각형 67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모서리가 둥근 직사각형 72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모서리가 둥근 직사각형 73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모서리가 둥근 직사각형 74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모서리가 둥근 직사각형 75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모서리가 둥근 직사각형 76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모서리가 둥근 직사각형 77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모서리가 둥근 직사각형 78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모서리가 둥근 직사각형 79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모서리가 둥근 직사각형 80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모서리가 둥근 직사각형 81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모서리가 둥근 직사각형 84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모서리가 둥근 직사각형 95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모서리가 둥근 직사각형 96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97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모서리가 둥근 직사각형 101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모서리가 둥근 직사각형 102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모서리가 둥근 직사각형 103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모서리가 둥근 직사각형 104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모서리가 둥근 직사각형 105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모서리가 둥근 직사각형 106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모서리가 둥근 직사각형 107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모서리가 둥근 직사각형 108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모서리가 둥근 직사각형 109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모서리가 둥근 직사각형 110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모서리가 둥근 직사각형 111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모서리가 둥근 직사각형 113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모서리가 둥근 직사각형 114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모서리가 둥근 직사각형 116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9" name="그룹 118"/>
            <p:cNvGrpSpPr/>
            <p:nvPr/>
          </p:nvGrpSpPr>
          <p:grpSpPr>
            <a:xfrm>
              <a:off x="3219473" y="6533470"/>
              <a:ext cx="3364431" cy="236370"/>
              <a:chOff x="-91006" y="6533470"/>
              <a:chExt cx="3364431" cy="236370"/>
            </a:xfrm>
          </p:grpSpPr>
          <p:sp>
            <p:nvSpPr>
              <p:cNvPr id="120" name="모서리가 둥근 직사각형 119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모서리가 둥근 직사각형 120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모서리가 둥근 직사각형 121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모서리가 둥근 직사각형 122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모서리가 둥근 직사각형 123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모서리가 둥근 직사각형 126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모서리가 둥근 직사각형 131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모서리가 둥근 직사각형 135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모서리가 둥근 직사각형 140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141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모서리가 둥근 직사각형 160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모서리가 둥근 직사각형 161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모서리가 둥근 직사각형 162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모서리가 둥근 직사각형 163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모서리가 둥근 직사각형 182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모서리가 둥근 직사각형 188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모서리가 둥근 직사각형 189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모서리가 둥근 직사각형 190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92" name="그룹 191"/>
            <p:cNvGrpSpPr/>
            <p:nvPr/>
          </p:nvGrpSpPr>
          <p:grpSpPr>
            <a:xfrm>
              <a:off x="6533639" y="6533469"/>
              <a:ext cx="3364431" cy="236370"/>
              <a:chOff x="-91006" y="6533470"/>
              <a:chExt cx="3364431" cy="236370"/>
            </a:xfrm>
          </p:grpSpPr>
          <p:sp>
            <p:nvSpPr>
              <p:cNvPr id="193" name="모서리가 둥근 직사각형 192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모서리가 둥근 직사각형 205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211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모서리가 둥근 직사각형 215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모서리가 둥근 직사각형 216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모서리가 둥근 직사각형 222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모서리가 둥근 직사각형 223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모서리가 둥근 직사각형 224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모서리가 둥근 직사각형 225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모서리가 둥근 직사각형 235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모서리가 둥근 직사각형 236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모서리가 둥근 직사각형 237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모서리가 둥근 직사각형 238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모서리가 둥근 직사각형 239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모서리가 둥근 직사각형 240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모서리가 둥근 직사각형 241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모서리가 둥근 직사각형 242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모서리가 둥근 직사각형 243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모서리가 둥근 직사각형 244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모서리가 둥근 직사각형 245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모서리가 둥근 직사각형 246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모서리가 둥근 직사각형 247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모서리가 둥근 직사각형 248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모서리가 둥근 직사각형 249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모서리가 둥근 직사각형 250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모서리가 둥근 직사각형 251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모서리가 둥근 직사각형 252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모서리가 둥근 직사각형 253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모서리가 둥근 직사각형 254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모서리가 둥근 직사각형 255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모서리가 둥근 직사각형 256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모서리가 둥근 직사각형 257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모서리가 둥근 직사각형 261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6" name="모서리가 둥근 직사각형 265"/>
            <p:cNvSpPr/>
            <p:nvPr/>
          </p:nvSpPr>
          <p:spPr>
            <a:xfrm>
              <a:off x="998112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모서리가 둥근 직사각형 266"/>
            <p:cNvSpPr/>
            <p:nvPr/>
          </p:nvSpPr>
          <p:spPr>
            <a:xfrm>
              <a:off x="10119061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모서리가 둥근 직사각형 267"/>
            <p:cNvSpPr/>
            <p:nvPr/>
          </p:nvSpPr>
          <p:spPr>
            <a:xfrm>
              <a:off x="1025699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모서리가 둥근 직사각형 268"/>
            <p:cNvSpPr/>
            <p:nvPr/>
          </p:nvSpPr>
          <p:spPr>
            <a:xfrm>
              <a:off x="1039493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모서리가 둥근 직사각형 269"/>
            <p:cNvSpPr/>
            <p:nvPr/>
          </p:nvSpPr>
          <p:spPr>
            <a:xfrm>
              <a:off x="1053287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모서리가 둥근 직사각형 270"/>
            <p:cNvSpPr/>
            <p:nvPr/>
          </p:nvSpPr>
          <p:spPr>
            <a:xfrm>
              <a:off x="1067080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모서리가 둥근 직사각형 271"/>
            <p:cNvSpPr/>
            <p:nvPr/>
          </p:nvSpPr>
          <p:spPr>
            <a:xfrm>
              <a:off x="1080874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모서리가 둥근 직사각형 272"/>
            <p:cNvSpPr/>
            <p:nvPr/>
          </p:nvSpPr>
          <p:spPr>
            <a:xfrm>
              <a:off x="1094668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모서리가 둥근 직사각형 273"/>
            <p:cNvSpPr/>
            <p:nvPr/>
          </p:nvSpPr>
          <p:spPr>
            <a:xfrm>
              <a:off x="1108461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모서리가 둥근 직사각형 274"/>
            <p:cNvSpPr/>
            <p:nvPr/>
          </p:nvSpPr>
          <p:spPr>
            <a:xfrm>
              <a:off x="1122255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모서리가 둥근 직사각형 275"/>
            <p:cNvSpPr/>
            <p:nvPr/>
          </p:nvSpPr>
          <p:spPr>
            <a:xfrm>
              <a:off x="1136049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1149842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모서리가 둥근 직사각형 277"/>
            <p:cNvSpPr/>
            <p:nvPr/>
          </p:nvSpPr>
          <p:spPr>
            <a:xfrm>
              <a:off x="1163636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모서리가 둥근 직사각형 278"/>
            <p:cNvSpPr/>
            <p:nvPr/>
          </p:nvSpPr>
          <p:spPr>
            <a:xfrm>
              <a:off x="1177430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모서리가 둥근 직사각형 279"/>
            <p:cNvSpPr/>
            <p:nvPr/>
          </p:nvSpPr>
          <p:spPr>
            <a:xfrm>
              <a:off x="1191223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모서리가 둥근 직사각형 280"/>
            <p:cNvSpPr/>
            <p:nvPr/>
          </p:nvSpPr>
          <p:spPr>
            <a:xfrm>
              <a:off x="1205017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모서리가 둥근 직사각형 281"/>
            <p:cNvSpPr/>
            <p:nvPr/>
          </p:nvSpPr>
          <p:spPr>
            <a:xfrm>
              <a:off x="1218811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모서리가 둥근 직사각형 288"/>
            <p:cNvSpPr/>
            <p:nvPr/>
          </p:nvSpPr>
          <p:spPr>
            <a:xfrm>
              <a:off x="991419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모서리가 둥근 직사각형 289"/>
            <p:cNvSpPr/>
            <p:nvPr/>
          </p:nvSpPr>
          <p:spPr>
            <a:xfrm>
              <a:off x="1005212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모서리가 둥근 직사각형 290"/>
            <p:cNvSpPr/>
            <p:nvPr/>
          </p:nvSpPr>
          <p:spPr>
            <a:xfrm>
              <a:off x="1019006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모서리가 둥근 직사각형 291"/>
            <p:cNvSpPr/>
            <p:nvPr/>
          </p:nvSpPr>
          <p:spPr>
            <a:xfrm>
              <a:off x="1032800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모서리가 둥근 직사각형 292"/>
            <p:cNvSpPr/>
            <p:nvPr/>
          </p:nvSpPr>
          <p:spPr>
            <a:xfrm>
              <a:off x="1046593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모서리가 둥근 직사각형 293"/>
            <p:cNvSpPr/>
            <p:nvPr/>
          </p:nvSpPr>
          <p:spPr>
            <a:xfrm>
              <a:off x="1060387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모서리가 둥근 직사각형 294"/>
            <p:cNvSpPr/>
            <p:nvPr/>
          </p:nvSpPr>
          <p:spPr>
            <a:xfrm>
              <a:off x="1074181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모서리가 둥근 직사각형 295"/>
            <p:cNvSpPr/>
            <p:nvPr/>
          </p:nvSpPr>
          <p:spPr>
            <a:xfrm>
              <a:off x="1087974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모서리가 둥근 직사각형 296"/>
            <p:cNvSpPr/>
            <p:nvPr/>
          </p:nvSpPr>
          <p:spPr>
            <a:xfrm>
              <a:off x="1101768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모서리가 둥근 직사각형 297"/>
            <p:cNvSpPr/>
            <p:nvPr/>
          </p:nvSpPr>
          <p:spPr>
            <a:xfrm>
              <a:off x="1115562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모서리가 둥근 직사각형 298"/>
            <p:cNvSpPr/>
            <p:nvPr/>
          </p:nvSpPr>
          <p:spPr>
            <a:xfrm>
              <a:off x="1129355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모서리가 둥근 직사각형 299"/>
            <p:cNvSpPr/>
            <p:nvPr/>
          </p:nvSpPr>
          <p:spPr>
            <a:xfrm>
              <a:off x="1143149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모서리가 둥근 직사각형 300"/>
            <p:cNvSpPr/>
            <p:nvPr/>
          </p:nvSpPr>
          <p:spPr>
            <a:xfrm>
              <a:off x="1156943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모서리가 둥근 직사각형 301"/>
            <p:cNvSpPr/>
            <p:nvPr/>
          </p:nvSpPr>
          <p:spPr>
            <a:xfrm>
              <a:off x="1170736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모서리가 둥근 직사각형 302"/>
            <p:cNvSpPr/>
            <p:nvPr/>
          </p:nvSpPr>
          <p:spPr>
            <a:xfrm>
              <a:off x="1184530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모서리가 둥근 직사각형 303"/>
            <p:cNvSpPr/>
            <p:nvPr/>
          </p:nvSpPr>
          <p:spPr>
            <a:xfrm>
              <a:off x="1198324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모서리가 둥근 직사각형 304"/>
            <p:cNvSpPr/>
            <p:nvPr/>
          </p:nvSpPr>
          <p:spPr>
            <a:xfrm>
              <a:off x="1212117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모서리가 둥근 직사각형 311"/>
            <p:cNvSpPr/>
            <p:nvPr/>
          </p:nvSpPr>
          <p:spPr>
            <a:xfrm>
              <a:off x="998112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모서리가 둥근 직사각형 312"/>
            <p:cNvSpPr/>
            <p:nvPr/>
          </p:nvSpPr>
          <p:spPr>
            <a:xfrm>
              <a:off x="10119061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모서리가 둥근 직사각형 313"/>
            <p:cNvSpPr/>
            <p:nvPr/>
          </p:nvSpPr>
          <p:spPr>
            <a:xfrm>
              <a:off x="1025699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모서리가 둥근 직사각형 314"/>
            <p:cNvSpPr/>
            <p:nvPr/>
          </p:nvSpPr>
          <p:spPr>
            <a:xfrm>
              <a:off x="1039493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모서리가 둥근 직사각형 315"/>
            <p:cNvSpPr/>
            <p:nvPr/>
          </p:nvSpPr>
          <p:spPr>
            <a:xfrm>
              <a:off x="1053287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모서리가 둥근 직사각형 316"/>
            <p:cNvSpPr/>
            <p:nvPr/>
          </p:nvSpPr>
          <p:spPr>
            <a:xfrm>
              <a:off x="1067080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모서리가 둥근 직사각형 317"/>
            <p:cNvSpPr/>
            <p:nvPr/>
          </p:nvSpPr>
          <p:spPr>
            <a:xfrm>
              <a:off x="1080874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모서리가 둥근 직사각형 318"/>
            <p:cNvSpPr/>
            <p:nvPr/>
          </p:nvSpPr>
          <p:spPr>
            <a:xfrm>
              <a:off x="1094668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모서리가 둥근 직사각형 319"/>
            <p:cNvSpPr/>
            <p:nvPr/>
          </p:nvSpPr>
          <p:spPr>
            <a:xfrm>
              <a:off x="1108461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모서리가 둥근 직사각형 320"/>
            <p:cNvSpPr/>
            <p:nvPr/>
          </p:nvSpPr>
          <p:spPr>
            <a:xfrm>
              <a:off x="1122255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모서리가 둥근 직사각형 321"/>
            <p:cNvSpPr/>
            <p:nvPr/>
          </p:nvSpPr>
          <p:spPr>
            <a:xfrm>
              <a:off x="1136049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모서리가 둥근 직사각형 322"/>
            <p:cNvSpPr/>
            <p:nvPr/>
          </p:nvSpPr>
          <p:spPr>
            <a:xfrm>
              <a:off x="1149842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모서리가 둥근 직사각형 323"/>
            <p:cNvSpPr/>
            <p:nvPr/>
          </p:nvSpPr>
          <p:spPr>
            <a:xfrm>
              <a:off x="1163636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모서리가 둥근 직사각형 324"/>
            <p:cNvSpPr/>
            <p:nvPr/>
          </p:nvSpPr>
          <p:spPr>
            <a:xfrm>
              <a:off x="1177430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모서리가 둥근 직사각형 325"/>
            <p:cNvSpPr/>
            <p:nvPr/>
          </p:nvSpPr>
          <p:spPr>
            <a:xfrm>
              <a:off x="1191223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모서리가 둥근 직사각형 326"/>
            <p:cNvSpPr/>
            <p:nvPr/>
          </p:nvSpPr>
          <p:spPr>
            <a:xfrm>
              <a:off x="1205017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모서리가 둥근 직사각형 327"/>
            <p:cNvSpPr/>
            <p:nvPr/>
          </p:nvSpPr>
          <p:spPr>
            <a:xfrm>
              <a:off x="1218811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모서리가 둥근 직사각형 334"/>
            <p:cNvSpPr/>
            <p:nvPr/>
          </p:nvSpPr>
          <p:spPr>
            <a:xfrm>
              <a:off x="984318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모서리가 둥근 직사각형 335"/>
            <p:cNvSpPr/>
            <p:nvPr/>
          </p:nvSpPr>
          <p:spPr>
            <a:xfrm>
              <a:off x="984318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75" name="TextBox 674"/>
          <p:cNvSpPr txBox="1"/>
          <p:nvPr/>
        </p:nvSpPr>
        <p:spPr>
          <a:xfrm>
            <a:off x="4564171" y="972718"/>
            <a:ext cx="306366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1. </a:t>
            </a:r>
            <a:r>
              <a:rPr lang="ko-KR" altLang="en-US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구직서비스 흐름</a:t>
            </a:r>
            <a:endParaRPr lang="ko-KR" altLang="en-US" sz="5400" dirty="0">
              <a:ln>
                <a:solidFill>
                  <a:schemeClr val="accent1">
                    <a:alpha val="0"/>
                  </a:schemeClr>
                </a:solidFill>
              </a:ln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324475" y="320332"/>
            <a:ext cx="1543050" cy="400110"/>
            <a:chOff x="5324475" y="320332"/>
            <a:chExt cx="1543050" cy="400110"/>
          </a:xfrm>
        </p:grpSpPr>
        <p:sp>
          <p:nvSpPr>
            <p:cNvPr id="676" name="TextBox 675"/>
            <p:cNvSpPr txBox="1"/>
            <p:nvPr/>
          </p:nvSpPr>
          <p:spPr>
            <a:xfrm>
              <a:off x="5865006" y="320332"/>
              <a:ext cx="46198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0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04</a:t>
              </a:r>
              <a:endParaRPr lang="ko-KR" altLang="en-US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677" name="모서리가 둥근 직사각형 340"/>
            <p:cNvSpPr/>
            <p:nvPr/>
          </p:nvSpPr>
          <p:spPr>
            <a:xfrm rot="18900000">
              <a:off x="5911355" y="335510"/>
              <a:ext cx="369290" cy="369756"/>
            </a:xfrm>
            <a:prstGeom prst="roundRect">
              <a:avLst>
                <a:gd name="adj" fmla="val 18334"/>
              </a:avLst>
            </a:prstGeom>
            <a:noFill/>
            <a:ln w="50800">
              <a:solidFill>
                <a:srgbClr val="7D9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78" name="직선 연결선 677"/>
            <p:cNvCxnSpPr>
              <a:stCxn id="676" idx="3"/>
            </p:cNvCxnSpPr>
            <p:nvPr/>
          </p:nvCxnSpPr>
          <p:spPr>
            <a:xfrm>
              <a:off x="6326992" y="520387"/>
              <a:ext cx="540533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79" name="직선 연결선 678"/>
            <p:cNvCxnSpPr>
              <a:endCxn id="676" idx="1"/>
            </p:cNvCxnSpPr>
            <p:nvPr/>
          </p:nvCxnSpPr>
          <p:spPr>
            <a:xfrm>
              <a:off x="5324475" y="520387"/>
              <a:ext cx="540531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80" name="TextBox 679"/>
          <p:cNvSpPr txBox="1"/>
          <p:nvPr/>
        </p:nvSpPr>
        <p:spPr>
          <a:xfrm>
            <a:off x="5751995" y="781997"/>
            <a:ext cx="68800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7D95B8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고용알선</a:t>
            </a:r>
            <a:endParaRPr lang="ko-KR" altLang="en-US" sz="2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7D95B8"/>
              </a:solidFill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83" name="그룹 282"/>
          <p:cNvGrpSpPr/>
          <p:nvPr/>
        </p:nvGrpSpPr>
        <p:grpSpPr>
          <a:xfrm>
            <a:off x="69625" y="290836"/>
            <a:ext cx="1535892" cy="387203"/>
            <a:chOff x="10159199" y="6387799"/>
            <a:chExt cx="1535892" cy="387203"/>
          </a:xfrm>
        </p:grpSpPr>
        <p:sp>
          <p:nvSpPr>
            <p:cNvPr id="284" name="TextBox 283"/>
            <p:cNvSpPr txBox="1"/>
            <p:nvPr/>
          </p:nvSpPr>
          <p:spPr>
            <a:xfrm rot="21092496">
              <a:off x="10159199" y="6387799"/>
              <a:ext cx="1268496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E6B723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장애인고용공단 </a:t>
              </a:r>
              <a:endParaRPr lang="ko-KR" altLang="en-US" sz="1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endParaRPr>
            </a:p>
          </p:txBody>
        </p:sp>
        <p:sp>
          <p:nvSpPr>
            <p:cNvPr id="285" name="TextBox 284"/>
            <p:cNvSpPr txBox="1"/>
            <p:nvPr/>
          </p:nvSpPr>
          <p:spPr>
            <a:xfrm rot="838915">
              <a:off x="11136017" y="6482614"/>
              <a:ext cx="559074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사</a:t>
              </a:r>
              <a:r>
                <a:rPr lang="ko-KR" altLang="en-US" sz="1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업</a:t>
              </a: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4437255" y="1652172"/>
            <a:ext cx="1632648" cy="4593884"/>
            <a:chOff x="4451323" y="1652172"/>
            <a:chExt cx="1632648" cy="4593884"/>
          </a:xfrm>
        </p:grpSpPr>
        <p:sp>
          <p:nvSpPr>
            <p:cNvPr id="437" name="타원 436">
              <a:extLst>
                <a:ext uri="{FF2B5EF4-FFF2-40B4-BE49-F238E27FC236}">
                  <a16:creationId xmlns:a16="http://schemas.microsoft.com/office/drawing/2014/main" xmlns="" id="{5A98F011-24F2-4397-AD3D-B8FD4068114C}"/>
                </a:ext>
              </a:extLst>
            </p:cNvPr>
            <p:cNvSpPr/>
            <p:nvPr/>
          </p:nvSpPr>
          <p:spPr>
            <a:xfrm>
              <a:off x="4723474" y="1652172"/>
              <a:ext cx="1056486" cy="1078924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38" name="그림 43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1517" y="2805876"/>
              <a:ext cx="273363" cy="272797"/>
            </a:xfrm>
            <a:prstGeom prst="rect">
              <a:avLst/>
            </a:prstGeom>
          </p:spPr>
        </p:pic>
        <p:pic>
          <p:nvPicPr>
            <p:cNvPr id="439" name="그림 4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6036" y="4761214"/>
              <a:ext cx="273363" cy="272797"/>
            </a:xfrm>
            <a:prstGeom prst="rect">
              <a:avLst/>
            </a:prstGeom>
          </p:spPr>
        </p:pic>
        <p:sp>
          <p:nvSpPr>
            <p:cNvPr id="440" name="TextBox 439"/>
            <p:cNvSpPr txBox="1"/>
            <p:nvPr/>
          </p:nvSpPr>
          <p:spPr>
            <a:xfrm>
              <a:off x="4699035" y="1872219"/>
              <a:ext cx="1092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210 카툰스토리 R" pitchFamily="18" charset="-127"/>
                  <a:ea typeface="210 카툰스토리 R" pitchFamily="18" charset="-127"/>
                </a:rPr>
                <a:t>취업성공</a:t>
              </a:r>
              <a:endParaRPr lang="en-US" altLang="ko-K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endParaRPr>
            </a:p>
            <a:p>
              <a:pPr algn="ctr"/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210 카툰스토리 R" pitchFamily="18" charset="-127"/>
                  <a:ea typeface="210 카툰스토리 R" pitchFamily="18" charset="-127"/>
                </a:rPr>
                <a:t>패키지</a:t>
              </a:r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endParaRPr>
            </a:p>
          </p:txBody>
        </p:sp>
        <p:sp>
          <p:nvSpPr>
            <p:cNvPr id="441" name="타원 440">
              <a:extLst>
                <a:ext uri="{FF2B5EF4-FFF2-40B4-BE49-F238E27FC236}">
                  <a16:creationId xmlns:a16="http://schemas.microsoft.com/office/drawing/2014/main" xmlns="" id="{5A98F011-24F2-4397-AD3D-B8FD4068114C}"/>
                </a:ext>
              </a:extLst>
            </p:cNvPr>
            <p:cNvSpPr/>
            <p:nvPr/>
          </p:nvSpPr>
          <p:spPr>
            <a:xfrm>
              <a:off x="4672185" y="5095996"/>
              <a:ext cx="1171003" cy="1150060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42" name="TextBox 441"/>
            <p:cNvSpPr txBox="1"/>
            <p:nvPr/>
          </p:nvSpPr>
          <p:spPr>
            <a:xfrm>
              <a:off x="4451323" y="5337545"/>
              <a:ext cx="16326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210 카툰스토리 R" pitchFamily="18" charset="-127"/>
                  <a:ea typeface="210 카툰스토리 R" pitchFamily="18" charset="-127"/>
                </a:rPr>
                <a:t>워크투게더</a:t>
              </a:r>
              <a:endParaRPr lang="en-US" altLang="ko-K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endParaRPr>
            </a:p>
            <a:p>
              <a:pPr algn="ctr"/>
              <a:r>
                <a:rPr lang="ko-KR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210 카툰스토리 R" pitchFamily="18" charset="-127"/>
                  <a:ea typeface="210 카툰스토리 R" pitchFamily="18" charset="-127"/>
                </a:rPr>
                <a:t>센터</a:t>
              </a:r>
              <a:endParaRPr lang="en-US" altLang="ko-KR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endParaRPr>
            </a:p>
          </p:txBody>
        </p:sp>
      </p:grpSp>
      <p:pic>
        <p:nvPicPr>
          <p:cNvPr id="444" name="그림 4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065" y="3728500"/>
            <a:ext cx="423367" cy="422490"/>
          </a:xfrm>
          <a:prstGeom prst="rect">
            <a:avLst/>
          </a:prstGeom>
        </p:spPr>
      </p:pic>
      <p:sp>
        <p:nvSpPr>
          <p:cNvPr id="445" name="타원 444">
            <a:extLst>
              <a:ext uri="{FF2B5EF4-FFF2-40B4-BE49-F238E27FC236}">
                <a16:creationId xmlns:a16="http://schemas.microsoft.com/office/drawing/2014/main" xmlns="" id="{5A98F011-24F2-4397-AD3D-B8FD4068114C}"/>
              </a:ext>
            </a:extLst>
          </p:cNvPr>
          <p:cNvSpPr/>
          <p:nvPr/>
        </p:nvSpPr>
        <p:spPr>
          <a:xfrm>
            <a:off x="1044235" y="3429600"/>
            <a:ext cx="1022408" cy="1020290"/>
          </a:xfrm>
          <a:prstGeom prst="ellipse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24" y="3749770"/>
            <a:ext cx="423367" cy="422490"/>
          </a:xfrm>
          <a:prstGeom prst="rect">
            <a:avLst/>
          </a:prstGeom>
        </p:spPr>
      </p:pic>
      <p:sp>
        <p:nvSpPr>
          <p:cNvPr id="448" name="타원 447">
            <a:extLst>
              <a:ext uri="{FF2B5EF4-FFF2-40B4-BE49-F238E27FC236}">
                <a16:creationId xmlns:a16="http://schemas.microsoft.com/office/drawing/2014/main" xmlns="" id="{5A98F011-24F2-4397-AD3D-B8FD4068114C}"/>
              </a:ext>
            </a:extLst>
          </p:cNvPr>
          <p:cNvSpPr/>
          <p:nvPr/>
        </p:nvSpPr>
        <p:spPr>
          <a:xfrm>
            <a:off x="2546950" y="3429599"/>
            <a:ext cx="1022408" cy="1020290"/>
          </a:xfrm>
          <a:prstGeom prst="ellipse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49" name="그림 4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630" y="3756471"/>
            <a:ext cx="423367" cy="422490"/>
          </a:xfrm>
          <a:prstGeom prst="rect">
            <a:avLst/>
          </a:prstGeom>
        </p:spPr>
      </p:pic>
      <p:sp>
        <p:nvSpPr>
          <p:cNvPr id="450" name="타원 449">
            <a:extLst>
              <a:ext uri="{FF2B5EF4-FFF2-40B4-BE49-F238E27FC236}">
                <a16:creationId xmlns:a16="http://schemas.microsoft.com/office/drawing/2014/main" xmlns="" id="{5A98F011-24F2-4397-AD3D-B8FD4068114C}"/>
              </a:ext>
            </a:extLst>
          </p:cNvPr>
          <p:cNvSpPr/>
          <p:nvPr/>
        </p:nvSpPr>
        <p:spPr>
          <a:xfrm>
            <a:off x="6880800" y="3457571"/>
            <a:ext cx="1022408" cy="1020290"/>
          </a:xfrm>
          <a:prstGeom prst="ellipse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51" name="그림 4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9345" y="3777742"/>
            <a:ext cx="423367" cy="422490"/>
          </a:xfrm>
          <a:prstGeom prst="rect">
            <a:avLst/>
          </a:prstGeom>
        </p:spPr>
      </p:pic>
      <p:sp>
        <p:nvSpPr>
          <p:cNvPr id="452" name="타원 451">
            <a:extLst>
              <a:ext uri="{FF2B5EF4-FFF2-40B4-BE49-F238E27FC236}">
                <a16:creationId xmlns:a16="http://schemas.microsoft.com/office/drawing/2014/main" xmlns="" id="{5A98F011-24F2-4397-AD3D-B8FD4068114C}"/>
              </a:ext>
            </a:extLst>
          </p:cNvPr>
          <p:cNvSpPr/>
          <p:nvPr/>
        </p:nvSpPr>
        <p:spPr>
          <a:xfrm>
            <a:off x="8383515" y="3457571"/>
            <a:ext cx="1022408" cy="1020290"/>
          </a:xfrm>
          <a:prstGeom prst="ellipse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53" name="그림 4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283" y="3749770"/>
            <a:ext cx="423367" cy="422490"/>
          </a:xfrm>
          <a:prstGeom prst="rect">
            <a:avLst/>
          </a:prstGeom>
        </p:spPr>
      </p:pic>
      <p:sp>
        <p:nvSpPr>
          <p:cNvPr id="454" name="타원 453">
            <a:extLst>
              <a:ext uri="{FF2B5EF4-FFF2-40B4-BE49-F238E27FC236}">
                <a16:creationId xmlns:a16="http://schemas.microsoft.com/office/drawing/2014/main" xmlns="" id="{5A98F011-24F2-4397-AD3D-B8FD4068114C}"/>
              </a:ext>
            </a:extLst>
          </p:cNvPr>
          <p:cNvSpPr/>
          <p:nvPr/>
        </p:nvSpPr>
        <p:spPr>
          <a:xfrm>
            <a:off x="9864875" y="3478841"/>
            <a:ext cx="1022408" cy="1020290"/>
          </a:xfrm>
          <a:prstGeom prst="ellipse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5" name="TextBox 454"/>
          <p:cNvSpPr txBox="1"/>
          <p:nvPr/>
        </p:nvSpPr>
        <p:spPr>
          <a:xfrm>
            <a:off x="1110254" y="3621300"/>
            <a:ext cx="883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rPr>
              <a:t>장애인</a:t>
            </a:r>
            <a:endParaRPr lang="en-US" altLang="ko-KR" dirty="0" smtClean="0">
              <a:solidFill>
                <a:schemeClr val="tx1">
                  <a:lumMod val="85000"/>
                  <a:lumOff val="15000"/>
                </a:schemeClr>
              </a:solidFill>
              <a:latin typeface="210 카툰스토리 R" pitchFamily="18" charset="-127"/>
              <a:ea typeface="210 카툰스토리 R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rPr>
              <a:t>구직자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210 카툰스토리 R" pitchFamily="18" charset="-127"/>
              <a:ea typeface="210 카툰스토리 R" pitchFamily="18" charset="-127"/>
            </a:endParaRPr>
          </a:p>
        </p:txBody>
      </p:sp>
      <p:sp>
        <p:nvSpPr>
          <p:cNvPr id="456" name="TextBox 455"/>
          <p:cNvSpPr txBox="1"/>
          <p:nvPr/>
        </p:nvSpPr>
        <p:spPr>
          <a:xfrm>
            <a:off x="2506449" y="3739863"/>
            <a:ext cx="1092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rPr>
              <a:t>구직상담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210 카툰스토리 R" pitchFamily="18" charset="-127"/>
              <a:ea typeface="210 카툰스토리 R" pitchFamily="18" charset="-127"/>
            </a:endParaRPr>
          </a:p>
        </p:txBody>
      </p:sp>
      <p:sp>
        <p:nvSpPr>
          <p:cNvPr id="458" name="TextBox 457"/>
          <p:cNvSpPr txBox="1"/>
          <p:nvPr/>
        </p:nvSpPr>
        <p:spPr>
          <a:xfrm>
            <a:off x="6688974" y="3756142"/>
            <a:ext cx="1407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rPr>
              <a:t>취업 알선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210 카툰스토리 R" pitchFamily="18" charset="-127"/>
              <a:ea typeface="210 카툰스토리 R" pitchFamily="18" charset="-127"/>
            </a:endParaRPr>
          </a:p>
        </p:txBody>
      </p:sp>
      <p:sp>
        <p:nvSpPr>
          <p:cNvPr id="459" name="TextBox 458"/>
          <p:cNvSpPr txBox="1"/>
          <p:nvPr/>
        </p:nvSpPr>
        <p:spPr>
          <a:xfrm>
            <a:off x="8209026" y="3751719"/>
            <a:ext cx="1407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rPr>
              <a:t>취업 성공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210 카툰스토리 R" pitchFamily="18" charset="-127"/>
              <a:ea typeface="210 카툰스토리 R" pitchFamily="18" charset="-127"/>
            </a:endParaRPr>
          </a:p>
        </p:txBody>
      </p:sp>
      <p:sp>
        <p:nvSpPr>
          <p:cNvPr id="460" name="TextBox 459"/>
          <p:cNvSpPr txBox="1"/>
          <p:nvPr/>
        </p:nvSpPr>
        <p:spPr>
          <a:xfrm>
            <a:off x="9684039" y="3716150"/>
            <a:ext cx="1407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rPr>
              <a:t>취업 적응</a:t>
            </a:r>
            <a:endParaRPr lang="en-US" altLang="ko-KR" dirty="0" smtClean="0">
              <a:solidFill>
                <a:schemeClr val="tx1">
                  <a:lumMod val="85000"/>
                  <a:lumOff val="15000"/>
                </a:schemeClr>
              </a:solidFill>
              <a:latin typeface="210 카툰스토리 R" pitchFamily="18" charset="-127"/>
              <a:ea typeface="210 카툰스토리 R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rPr>
              <a:t>지원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210 카툰스토리 R" pitchFamily="18" charset="-127"/>
              <a:ea typeface="210 카툰스토리 R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4314810" y="3218578"/>
            <a:ext cx="1865233" cy="1468013"/>
            <a:chOff x="4314810" y="3218578"/>
            <a:chExt cx="1865233" cy="1468013"/>
          </a:xfrm>
        </p:grpSpPr>
        <p:grpSp>
          <p:nvGrpSpPr>
            <p:cNvPr id="4" name="그룹 3"/>
            <p:cNvGrpSpPr/>
            <p:nvPr/>
          </p:nvGrpSpPr>
          <p:grpSpPr>
            <a:xfrm>
              <a:off x="4314810" y="3218578"/>
              <a:ext cx="1865233" cy="1468013"/>
              <a:chOff x="4568034" y="3429599"/>
              <a:chExt cx="1374727" cy="1020290"/>
            </a:xfrm>
          </p:grpSpPr>
          <p:sp>
            <p:nvSpPr>
              <p:cNvPr id="446" name="모서리가 둥근 직사각형 445"/>
              <p:cNvSpPr/>
              <p:nvPr/>
            </p:nvSpPr>
            <p:spPr>
              <a:xfrm>
                <a:off x="4568034" y="3429599"/>
                <a:ext cx="1374727" cy="102029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57" name="TextBox 456"/>
              <p:cNvSpPr txBox="1"/>
              <p:nvPr/>
            </p:nvSpPr>
            <p:spPr>
              <a:xfrm>
                <a:off x="4710295" y="3508526"/>
                <a:ext cx="1080925" cy="449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210 카툰스토리 R" pitchFamily="18" charset="-127"/>
                    <a:ea typeface="210 카툰스토리 R" pitchFamily="18" charset="-127"/>
                  </a:rPr>
                  <a:t>취업지원 </a:t>
                </a:r>
                <a:endParaRPr lang="en-US" altLang="ko-KR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210 카툰스토리 R" pitchFamily="18" charset="-127"/>
                  <a:ea typeface="210 카툰스토리 R" pitchFamily="18" charset="-127"/>
                </a:endParaRPr>
              </a:p>
              <a:p>
                <a:pPr algn="ctr"/>
                <a:r>
                  <a:rPr lang="ko-KR" altLang="en-US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210 카툰스토리 R" pitchFamily="18" charset="-127"/>
                    <a:ea typeface="210 카툰스토리 R" pitchFamily="18" charset="-127"/>
                  </a:rPr>
                  <a:t>프로그램</a:t>
                </a:r>
                <a:endParaRPr lang="ko-KR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210 카툰스토리 R" pitchFamily="18" charset="-127"/>
                  <a:ea typeface="210 카툰스토리 R" pitchFamily="18" charset="-127"/>
                </a:endParaRPr>
              </a:p>
            </p:txBody>
          </p:sp>
        </p:grpSp>
        <p:sp>
          <p:nvSpPr>
            <p:cNvPr id="461" name="TextBox 460"/>
            <p:cNvSpPr txBox="1"/>
            <p:nvPr/>
          </p:nvSpPr>
          <p:spPr>
            <a:xfrm>
              <a:off x="4348409" y="4052252"/>
              <a:ext cx="17968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210 카툰스토리 R" pitchFamily="18" charset="-127"/>
                  <a:ea typeface="210 카툰스토리 R" pitchFamily="18" charset="-127"/>
                </a:rPr>
                <a:t>중증장애인지원고용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endParaRPr>
            </a:p>
            <a:p>
              <a:pPr algn="ctr"/>
              <a:r>
                <a:rPr lang="ko-KR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210 카툰스토리 R" pitchFamily="18" charset="-127"/>
                  <a:ea typeface="210 카툰스토리 R" pitchFamily="18" charset="-127"/>
                </a:rPr>
                <a:t>직업훈</a:t>
              </a:r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210 카툰스토리 R" pitchFamily="18" charset="-127"/>
                  <a:ea typeface="210 카툰스토리 R" pitchFamily="18" charset="-127"/>
                </a:rPr>
                <a:t>련</a:t>
              </a:r>
              <a:endPara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210 카툰스토리 R" pitchFamily="18" charset="-127"/>
                <a:ea typeface="210 카툰스토리 R" pitchFamily="18" charset="-127"/>
              </a:endParaRPr>
            </a:p>
          </p:txBody>
        </p:sp>
        <p:cxnSp>
          <p:nvCxnSpPr>
            <p:cNvPr id="6" name="직선 연결선 5"/>
            <p:cNvCxnSpPr/>
            <p:nvPr/>
          </p:nvCxnSpPr>
          <p:spPr>
            <a:xfrm flipV="1">
              <a:off x="4698684" y="3967716"/>
              <a:ext cx="1111070" cy="144"/>
            </a:xfrm>
            <a:prstGeom prst="line">
              <a:avLst/>
            </a:prstGeom>
            <a:ln w="1905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843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그룹 337"/>
          <p:cNvGrpSpPr/>
          <p:nvPr/>
        </p:nvGrpSpPr>
        <p:grpSpPr>
          <a:xfrm>
            <a:off x="-103706" y="6495369"/>
            <a:ext cx="12399999" cy="236371"/>
            <a:chOff x="-91006" y="6533469"/>
            <a:chExt cx="12399999" cy="236371"/>
          </a:xfrm>
        </p:grpSpPr>
        <p:grpSp>
          <p:nvGrpSpPr>
            <p:cNvPr id="118" name="그룹 117"/>
            <p:cNvGrpSpPr/>
            <p:nvPr/>
          </p:nvGrpSpPr>
          <p:grpSpPr>
            <a:xfrm>
              <a:off x="-91006" y="6533470"/>
              <a:ext cx="3364431" cy="236370"/>
              <a:chOff x="-91006" y="6533470"/>
              <a:chExt cx="3364431" cy="236370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모서리가 둥근 직사각형 49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모서리가 둥근 직사각형 50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모서리가 둥근 직사각형 51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모서리가 둥근 직사각형 52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모서리가 둥근 직사각형 53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모서리가 둥근 직사각형 54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모서리가 둥근 직사각형 55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모서리가 둥근 직사각형 56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모서리가 둥근 직사각형 57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모서리가 둥근 직사각형 58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모서리가 둥근 직사각형 59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모서리가 둥근 직사각형 60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모서리가 둥근 직사각형 61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모서리가 둥근 직사각형 62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모서리가 둥근 직사각형 67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모서리가 둥근 직사각형 72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모서리가 둥근 직사각형 73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모서리가 둥근 직사각형 74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모서리가 둥근 직사각형 75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모서리가 둥근 직사각형 76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모서리가 둥근 직사각형 77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모서리가 둥근 직사각형 78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모서리가 둥근 직사각형 79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모서리가 둥근 직사각형 80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모서리가 둥근 직사각형 81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모서리가 둥근 직사각형 84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모서리가 둥근 직사각형 95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모서리가 둥근 직사각형 96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97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모서리가 둥근 직사각형 101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모서리가 둥근 직사각형 102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모서리가 둥근 직사각형 103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모서리가 둥근 직사각형 104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모서리가 둥근 직사각형 105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모서리가 둥근 직사각형 106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모서리가 둥근 직사각형 107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모서리가 둥근 직사각형 108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모서리가 둥근 직사각형 109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모서리가 둥근 직사각형 110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모서리가 둥근 직사각형 111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모서리가 둥근 직사각형 113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모서리가 둥근 직사각형 114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모서리가 둥근 직사각형 116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9" name="그룹 118"/>
            <p:cNvGrpSpPr/>
            <p:nvPr/>
          </p:nvGrpSpPr>
          <p:grpSpPr>
            <a:xfrm>
              <a:off x="3219473" y="6533470"/>
              <a:ext cx="3364431" cy="236370"/>
              <a:chOff x="-91006" y="6533470"/>
              <a:chExt cx="3364431" cy="236370"/>
            </a:xfrm>
          </p:grpSpPr>
          <p:sp>
            <p:nvSpPr>
              <p:cNvPr id="120" name="모서리가 둥근 직사각형 119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모서리가 둥근 직사각형 120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모서리가 둥근 직사각형 121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모서리가 둥근 직사각형 122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모서리가 둥근 직사각형 123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모서리가 둥근 직사각형 126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모서리가 둥근 직사각형 131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모서리가 둥근 직사각형 135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모서리가 둥근 직사각형 140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141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모서리가 둥근 직사각형 160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모서리가 둥근 직사각형 161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모서리가 둥근 직사각형 162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모서리가 둥근 직사각형 163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모서리가 둥근 직사각형 182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모서리가 둥근 직사각형 188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모서리가 둥근 직사각형 189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모서리가 둥근 직사각형 190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92" name="그룹 191"/>
            <p:cNvGrpSpPr/>
            <p:nvPr/>
          </p:nvGrpSpPr>
          <p:grpSpPr>
            <a:xfrm>
              <a:off x="6533639" y="6533469"/>
              <a:ext cx="3364431" cy="236370"/>
              <a:chOff x="-91006" y="6533470"/>
              <a:chExt cx="3364431" cy="236370"/>
            </a:xfrm>
          </p:grpSpPr>
          <p:sp>
            <p:nvSpPr>
              <p:cNvPr id="193" name="모서리가 둥근 직사각형 192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모서리가 둥근 직사각형 205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211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모서리가 둥근 직사각형 215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모서리가 둥근 직사각형 216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모서리가 둥근 직사각형 222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모서리가 둥근 직사각형 223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모서리가 둥근 직사각형 224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모서리가 둥근 직사각형 225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모서리가 둥근 직사각형 235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모서리가 둥근 직사각형 236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모서리가 둥근 직사각형 237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모서리가 둥근 직사각형 238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모서리가 둥근 직사각형 239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모서리가 둥근 직사각형 240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모서리가 둥근 직사각형 241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모서리가 둥근 직사각형 242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모서리가 둥근 직사각형 243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모서리가 둥근 직사각형 244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모서리가 둥근 직사각형 245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모서리가 둥근 직사각형 246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모서리가 둥근 직사각형 247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모서리가 둥근 직사각형 248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모서리가 둥근 직사각형 249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모서리가 둥근 직사각형 250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모서리가 둥근 직사각형 251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모서리가 둥근 직사각형 252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모서리가 둥근 직사각형 253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모서리가 둥근 직사각형 254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모서리가 둥근 직사각형 255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모서리가 둥근 직사각형 256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모서리가 둥근 직사각형 257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모서리가 둥근 직사각형 261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6" name="모서리가 둥근 직사각형 265"/>
            <p:cNvSpPr/>
            <p:nvPr/>
          </p:nvSpPr>
          <p:spPr>
            <a:xfrm>
              <a:off x="998112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모서리가 둥근 직사각형 266"/>
            <p:cNvSpPr/>
            <p:nvPr/>
          </p:nvSpPr>
          <p:spPr>
            <a:xfrm>
              <a:off x="10119061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모서리가 둥근 직사각형 267"/>
            <p:cNvSpPr/>
            <p:nvPr/>
          </p:nvSpPr>
          <p:spPr>
            <a:xfrm>
              <a:off x="1025699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모서리가 둥근 직사각형 268"/>
            <p:cNvSpPr/>
            <p:nvPr/>
          </p:nvSpPr>
          <p:spPr>
            <a:xfrm>
              <a:off x="1039493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모서리가 둥근 직사각형 269"/>
            <p:cNvSpPr/>
            <p:nvPr/>
          </p:nvSpPr>
          <p:spPr>
            <a:xfrm>
              <a:off x="1053287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모서리가 둥근 직사각형 270"/>
            <p:cNvSpPr/>
            <p:nvPr/>
          </p:nvSpPr>
          <p:spPr>
            <a:xfrm>
              <a:off x="1067080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모서리가 둥근 직사각형 271"/>
            <p:cNvSpPr/>
            <p:nvPr/>
          </p:nvSpPr>
          <p:spPr>
            <a:xfrm>
              <a:off x="1080874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모서리가 둥근 직사각형 272"/>
            <p:cNvSpPr/>
            <p:nvPr/>
          </p:nvSpPr>
          <p:spPr>
            <a:xfrm>
              <a:off x="1094668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모서리가 둥근 직사각형 273"/>
            <p:cNvSpPr/>
            <p:nvPr/>
          </p:nvSpPr>
          <p:spPr>
            <a:xfrm>
              <a:off x="1108461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모서리가 둥근 직사각형 274"/>
            <p:cNvSpPr/>
            <p:nvPr/>
          </p:nvSpPr>
          <p:spPr>
            <a:xfrm>
              <a:off x="1122255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모서리가 둥근 직사각형 275"/>
            <p:cNvSpPr/>
            <p:nvPr/>
          </p:nvSpPr>
          <p:spPr>
            <a:xfrm>
              <a:off x="1136049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1149842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모서리가 둥근 직사각형 277"/>
            <p:cNvSpPr/>
            <p:nvPr/>
          </p:nvSpPr>
          <p:spPr>
            <a:xfrm>
              <a:off x="1163636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모서리가 둥근 직사각형 278"/>
            <p:cNvSpPr/>
            <p:nvPr/>
          </p:nvSpPr>
          <p:spPr>
            <a:xfrm>
              <a:off x="1177430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모서리가 둥근 직사각형 279"/>
            <p:cNvSpPr/>
            <p:nvPr/>
          </p:nvSpPr>
          <p:spPr>
            <a:xfrm>
              <a:off x="1191223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모서리가 둥근 직사각형 280"/>
            <p:cNvSpPr/>
            <p:nvPr/>
          </p:nvSpPr>
          <p:spPr>
            <a:xfrm>
              <a:off x="1205017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모서리가 둥근 직사각형 281"/>
            <p:cNvSpPr/>
            <p:nvPr/>
          </p:nvSpPr>
          <p:spPr>
            <a:xfrm>
              <a:off x="1218811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모서리가 둥근 직사각형 288"/>
            <p:cNvSpPr/>
            <p:nvPr/>
          </p:nvSpPr>
          <p:spPr>
            <a:xfrm>
              <a:off x="991419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모서리가 둥근 직사각형 289"/>
            <p:cNvSpPr/>
            <p:nvPr/>
          </p:nvSpPr>
          <p:spPr>
            <a:xfrm>
              <a:off x="1005212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모서리가 둥근 직사각형 290"/>
            <p:cNvSpPr/>
            <p:nvPr/>
          </p:nvSpPr>
          <p:spPr>
            <a:xfrm>
              <a:off x="1019006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모서리가 둥근 직사각형 291"/>
            <p:cNvSpPr/>
            <p:nvPr/>
          </p:nvSpPr>
          <p:spPr>
            <a:xfrm>
              <a:off x="1032800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모서리가 둥근 직사각형 292"/>
            <p:cNvSpPr/>
            <p:nvPr/>
          </p:nvSpPr>
          <p:spPr>
            <a:xfrm>
              <a:off x="1046593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모서리가 둥근 직사각형 293"/>
            <p:cNvSpPr/>
            <p:nvPr/>
          </p:nvSpPr>
          <p:spPr>
            <a:xfrm>
              <a:off x="1060387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모서리가 둥근 직사각형 294"/>
            <p:cNvSpPr/>
            <p:nvPr/>
          </p:nvSpPr>
          <p:spPr>
            <a:xfrm>
              <a:off x="1074181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모서리가 둥근 직사각형 295"/>
            <p:cNvSpPr/>
            <p:nvPr/>
          </p:nvSpPr>
          <p:spPr>
            <a:xfrm>
              <a:off x="1087974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모서리가 둥근 직사각형 296"/>
            <p:cNvSpPr/>
            <p:nvPr/>
          </p:nvSpPr>
          <p:spPr>
            <a:xfrm>
              <a:off x="1101768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모서리가 둥근 직사각형 297"/>
            <p:cNvSpPr/>
            <p:nvPr/>
          </p:nvSpPr>
          <p:spPr>
            <a:xfrm>
              <a:off x="1115562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모서리가 둥근 직사각형 298"/>
            <p:cNvSpPr/>
            <p:nvPr/>
          </p:nvSpPr>
          <p:spPr>
            <a:xfrm>
              <a:off x="1129355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모서리가 둥근 직사각형 299"/>
            <p:cNvSpPr/>
            <p:nvPr/>
          </p:nvSpPr>
          <p:spPr>
            <a:xfrm>
              <a:off x="1143149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모서리가 둥근 직사각형 300"/>
            <p:cNvSpPr/>
            <p:nvPr/>
          </p:nvSpPr>
          <p:spPr>
            <a:xfrm>
              <a:off x="1156943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모서리가 둥근 직사각형 301"/>
            <p:cNvSpPr/>
            <p:nvPr/>
          </p:nvSpPr>
          <p:spPr>
            <a:xfrm>
              <a:off x="1170736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모서리가 둥근 직사각형 302"/>
            <p:cNvSpPr/>
            <p:nvPr/>
          </p:nvSpPr>
          <p:spPr>
            <a:xfrm>
              <a:off x="1184530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모서리가 둥근 직사각형 303"/>
            <p:cNvSpPr/>
            <p:nvPr/>
          </p:nvSpPr>
          <p:spPr>
            <a:xfrm>
              <a:off x="1198324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모서리가 둥근 직사각형 304"/>
            <p:cNvSpPr/>
            <p:nvPr/>
          </p:nvSpPr>
          <p:spPr>
            <a:xfrm>
              <a:off x="1212117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모서리가 둥근 직사각형 311"/>
            <p:cNvSpPr/>
            <p:nvPr/>
          </p:nvSpPr>
          <p:spPr>
            <a:xfrm>
              <a:off x="998112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모서리가 둥근 직사각형 312"/>
            <p:cNvSpPr/>
            <p:nvPr/>
          </p:nvSpPr>
          <p:spPr>
            <a:xfrm>
              <a:off x="10119061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모서리가 둥근 직사각형 313"/>
            <p:cNvSpPr/>
            <p:nvPr/>
          </p:nvSpPr>
          <p:spPr>
            <a:xfrm>
              <a:off x="1025699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모서리가 둥근 직사각형 314"/>
            <p:cNvSpPr/>
            <p:nvPr/>
          </p:nvSpPr>
          <p:spPr>
            <a:xfrm>
              <a:off x="1039493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모서리가 둥근 직사각형 315"/>
            <p:cNvSpPr/>
            <p:nvPr/>
          </p:nvSpPr>
          <p:spPr>
            <a:xfrm>
              <a:off x="1053287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모서리가 둥근 직사각형 316"/>
            <p:cNvSpPr/>
            <p:nvPr/>
          </p:nvSpPr>
          <p:spPr>
            <a:xfrm>
              <a:off x="1067080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모서리가 둥근 직사각형 317"/>
            <p:cNvSpPr/>
            <p:nvPr/>
          </p:nvSpPr>
          <p:spPr>
            <a:xfrm>
              <a:off x="1080874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모서리가 둥근 직사각형 318"/>
            <p:cNvSpPr/>
            <p:nvPr/>
          </p:nvSpPr>
          <p:spPr>
            <a:xfrm>
              <a:off x="1094668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모서리가 둥근 직사각형 319"/>
            <p:cNvSpPr/>
            <p:nvPr/>
          </p:nvSpPr>
          <p:spPr>
            <a:xfrm>
              <a:off x="1108461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모서리가 둥근 직사각형 320"/>
            <p:cNvSpPr/>
            <p:nvPr/>
          </p:nvSpPr>
          <p:spPr>
            <a:xfrm>
              <a:off x="1122255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모서리가 둥근 직사각형 321"/>
            <p:cNvSpPr/>
            <p:nvPr/>
          </p:nvSpPr>
          <p:spPr>
            <a:xfrm>
              <a:off x="1136049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모서리가 둥근 직사각형 322"/>
            <p:cNvSpPr/>
            <p:nvPr/>
          </p:nvSpPr>
          <p:spPr>
            <a:xfrm>
              <a:off x="1149842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모서리가 둥근 직사각형 323"/>
            <p:cNvSpPr/>
            <p:nvPr/>
          </p:nvSpPr>
          <p:spPr>
            <a:xfrm>
              <a:off x="1163636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모서리가 둥근 직사각형 324"/>
            <p:cNvSpPr/>
            <p:nvPr/>
          </p:nvSpPr>
          <p:spPr>
            <a:xfrm>
              <a:off x="1177430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모서리가 둥근 직사각형 325"/>
            <p:cNvSpPr/>
            <p:nvPr/>
          </p:nvSpPr>
          <p:spPr>
            <a:xfrm>
              <a:off x="1191223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모서리가 둥근 직사각형 326"/>
            <p:cNvSpPr/>
            <p:nvPr/>
          </p:nvSpPr>
          <p:spPr>
            <a:xfrm>
              <a:off x="1205017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모서리가 둥근 직사각형 327"/>
            <p:cNvSpPr/>
            <p:nvPr/>
          </p:nvSpPr>
          <p:spPr>
            <a:xfrm>
              <a:off x="1218811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모서리가 둥근 직사각형 334"/>
            <p:cNvSpPr/>
            <p:nvPr/>
          </p:nvSpPr>
          <p:spPr>
            <a:xfrm>
              <a:off x="984318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모서리가 둥근 직사각형 335"/>
            <p:cNvSpPr/>
            <p:nvPr/>
          </p:nvSpPr>
          <p:spPr>
            <a:xfrm>
              <a:off x="984318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75" name="TextBox 674"/>
          <p:cNvSpPr txBox="1"/>
          <p:nvPr/>
        </p:nvSpPr>
        <p:spPr>
          <a:xfrm>
            <a:off x="3985487" y="972718"/>
            <a:ext cx="4221028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2. </a:t>
            </a:r>
            <a:r>
              <a:rPr lang="ko-KR" altLang="en-US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장애인취업성공패키지</a:t>
            </a:r>
            <a:endParaRPr lang="ko-KR" altLang="en-US" sz="5400" dirty="0">
              <a:ln>
                <a:solidFill>
                  <a:schemeClr val="accent1">
                    <a:alpha val="0"/>
                  </a:schemeClr>
                </a:solidFill>
              </a:ln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324475" y="320332"/>
            <a:ext cx="1543050" cy="400110"/>
            <a:chOff x="5324475" y="320332"/>
            <a:chExt cx="1543050" cy="400110"/>
          </a:xfrm>
        </p:grpSpPr>
        <p:sp>
          <p:nvSpPr>
            <p:cNvPr id="676" name="TextBox 675"/>
            <p:cNvSpPr txBox="1"/>
            <p:nvPr/>
          </p:nvSpPr>
          <p:spPr>
            <a:xfrm>
              <a:off x="5865006" y="320332"/>
              <a:ext cx="46198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0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04</a:t>
              </a:r>
              <a:endParaRPr lang="ko-KR" altLang="en-US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677" name="모서리가 둥근 직사각형 340"/>
            <p:cNvSpPr/>
            <p:nvPr/>
          </p:nvSpPr>
          <p:spPr>
            <a:xfrm rot="18900000">
              <a:off x="5911355" y="335510"/>
              <a:ext cx="369290" cy="369756"/>
            </a:xfrm>
            <a:prstGeom prst="roundRect">
              <a:avLst>
                <a:gd name="adj" fmla="val 18334"/>
              </a:avLst>
            </a:prstGeom>
            <a:noFill/>
            <a:ln w="50800">
              <a:solidFill>
                <a:srgbClr val="7D9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78" name="직선 연결선 677"/>
            <p:cNvCxnSpPr>
              <a:stCxn id="676" idx="3"/>
            </p:cNvCxnSpPr>
            <p:nvPr/>
          </p:nvCxnSpPr>
          <p:spPr>
            <a:xfrm>
              <a:off x="6326992" y="520387"/>
              <a:ext cx="540533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79" name="직선 연결선 678"/>
            <p:cNvCxnSpPr>
              <a:endCxn id="676" idx="1"/>
            </p:cNvCxnSpPr>
            <p:nvPr/>
          </p:nvCxnSpPr>
          <p:spPr>
            <a:xfrm>
              <a:off x="5324475" y="520387"/>
              <a:ext cx="540531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80" name="TextBox 679"/>
          <p:cNvSpPr txBox="1"/>
          <p:nvPr/>
        </p:nvSpPr>
        <p:spPr>
          <a:xfrm>
            <a:off x="5751995" y="781997"/>
            <a:ext cx="68800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7D95B8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고용알선</a:t>
            </a:r>
            <a:endParaRPr lang="ko-KR" altLang="en-US" sz="2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7D95B8"/>
              </a:solidFill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83" name="그룹 282"/>
          <p:cNvGrpSpPr/>
          <p:nvPr/>
        </p:nvGrpSpPr>
        <p:grpSpPr>
          <a:xfrm>
            <a:off x="69625" y="290836"/>
            <a:ext cx="1535892" cy="387203"/>
            <a:chOff x="10159199" y="6387799"/>
            <a:chExt cx="1535892" cy="387203"/>
          </a:xfrm>
        </p:grpSpPr>
        <p:sp>
          <p:nvSpPr>
            <p:cNvPr id="284" name="TextBox 283"/>
            <p:cNvSpPr txBox="1"/>
            <p:nvPr/>
          </p:nvSpPr>
          <p:spPr>
            <a:xfrm rot="21092496">
              <a:off x="10159199" y="6387799"/>
              <a:ext cx="1268496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E6B723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장애인고용공단 </a:t>
              </a:r>
              <a:endParaRPr lang="ko-KR" altLang="en-US" sz="1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endParaRPr>
            </a:p>
          </p:txBody>
        </p:sp>
        <p:sp>
          <p:nvSpPr>
            <p:cNvPr id="285" name="TextBox 284"/>
            <p:cNvSpPr txBox="1"/>
            <p:nvPr/>
          </p:nvSpPr>
          <p:spPr>
            <a:xfrm rot="838915">
              <a:off x="11136017" y="6482614"/>
              <a:ext cx="559074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사</a:t>
              </a:r>
              <a:r>
                <a:rPr lang="ko-KR" altLang="en-US" sz="1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업</a:t>
              </a:r>
            </a:p>
          </p:txBody>
        </p:sp>
      </p:grpSp>
      <p:grpSp>
        <p:nvGrpSpPr>
          <p:cNvPr id="286" name="그룹 285"/>
          <p:cNvGrpSpPr/>
          <p:nvPr/>
        </p:nvGrpSpPr>
        <p:grpSpPr>
          <a:xfrm>
            <a:off x="1432904" y="1885706"/>
            <a:ext cx="4211192" cy="4068054"/>
            <a:chOff x="8604803" y="4222815"/>
            <a:chExt cx="2222854" cy="1686891"/>
          </a:xfrm>
        </p:grpSpPr>
        <p:grpSp>
          <p:nvGrpSpPr>
            <p:cNvPr id="287" name="그룹 286"/>
            <p:cNvGrpSpPr/>
            <p:nvPr/>
          </p:nvGrpSpPr>
          <p:grpSpPr>
            <a:xfrm>
              <a:off x="8604803" y="4293809"/>
              <a:ext cx="2222854" cy="1615897"/>
              <a:chOff x="1046228" y="4370010"/>
              <a:chExt cx="2372577" cy="1724737"/>
            </a:xfrm>
          </p:grpSpPr>
          <p:sp>
            <p:nvSpPr>
              <p:cNvPr id="308" name="원호 307"/>
              <p:cNvSpPr/>
              <p:nvPr/>
            </p:nvSpPr>
            <p:spPr>
              <a:xfrm rot="16200000">
                <a:off x="1046228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09" name="직선 연결선 308"/>
              <p:cNvCxnSpPr>
                <a:stCxn id="308" idx="0"/>
                <a:endCxn id="331" idx="2"/>
              </p:cNvCxnSpPr>
              <p:nvPr/>
            </p:nvCxnSpPr>
            <p:spPr>
              <a:xfrm>
                <a:off x="1046228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0" name="그룹 309"/>
              <p:cNvGrpSpPr/>
              <p:nvPr/>
            </p:nvGrpSpPr>
            <p:grpSpPr>
              <a:xfrm>
                <a:off x="1227166" y="4370010"/>
                <a:ext cx="2006254" cy="55863"/>
                <a:chOff x="1227166" y="4370010"/>
                <a:chExt cx="2006254" cy="55863"/>
              </a:xfrm>
            </p:grpSpPr>
            <p:sp>
              <p:nvSpPr>
                <p:cNvPr id="337" name="다이아몬드 336"/>
                <p:cNvSpPr/>
                <p:nvPr/>
              </p:nvSpPr>
              <p:spPr>
                <a:xfrm>
                  <a:off x="1227166" y="4370010"/>
                  <a:ext cx="55863" cy="55863"/>
                </a:xfrm>
                <a:prstGeom prst="diamond">
                  <a:avLst/>
                </a:prstGeom>
                <a:solidFill>
                  <a:srgbClr val="7D95B8"/>
                </a:solidFill>
                <a:ln w="12700" cap="rnd">
                  <a:solidFill>
                    <a:srgbClr val="7D95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9" name="다이아몬드 338"/>
                <p:cNvSpPr/>
                <p:nvPr/>
              </p:nvSpPr>
              <p:spPr>
                <a:xfrm>
                  <a:off x="3177557" y="4370010"/>
                  <a:ext cx="55863" cy="55863"/>
                </a:xfrm>
                <a:prstGeom prst="diamond">
                  <a:avLst/>
                </a:prstGeom>
                <a:solidFill>
                  <a:srgbClr val="7D95B8"/>
                </a:solidFill>
                <a:ln w="12700" cap="rnd">
                  <a:solidFill>
                    <a:srgbClr val="7D95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311" name="직선 연결선 310"/>
              <p:cNvCxnSpPr>
                <a:stCxn id="337" idx="1"/>
                <a:endCxn id="308" idx="2"/>
              </p:cNvCxnSpPr>
              <p:nvPr/>
            </p:nvCxnSpPr>
            <p:spPr>
              <a:xfrm flipH="1" flipV="1">
                <a:off x="1124809" y="4396989"/>
                <a:ext cx="102357" cy="953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9" name="원호 328"/>
              <p:cNvSpPr/>
              <p:nvPr/>
            </p:nvSpPr>
            <p:spPr>
              <a:xfrm>
                <a:off x="3261643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30" name="직선 연결선 329"/>
              <p:cNvCxnSpPr>
                <a:stCxn id="329" idx="0"/>
                <a:endCxn id="339" idx="3"/>
              </p:cNvCxnSpPr>
              <p:nvPr/>
            </p:nvCxnSpPr>
            <p:spPr>
              <a:xfrm flipH="1">
                <a:off x="3233420" y="4396989"/>
                <a:ext cx="106804" cy="953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1" name="원호 330"/>
              <p:cNvSpPr/>
              <p:nvPr/>
            </p:nvSpPr>
            <p:spPr>
              <a:xfrm rot="10800000">
                <a:off x="1046228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2" name="원호 331"/>
              <p:cNvSpPr/>
              <p:nvPr/>
            </p:nvSpPr>
            <p:spPr>
              <a:xfrm rot="5400000">
                <a:off x="3261643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33" name="직선 연결선 332"/>
              <p:cNvCxnSpPr>
                <a:stCxn id="332" idx="2"/>
                <a:endCxn id="331" idx="0"/>
              </p:cNvCxnSpPr>
              <p:nvPr/>
            </p:nvCxnSpPr>
            <p:spPr>
              <a:xfrm flipH="1">
                <a:off x="1124809" y="6094747"/>
                <a:ext cx="2215415" cy="0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직선 연결선 333"/>
              <p:cNvCxnSpPr>
                <a:stCxn id="329" idx="2"/>
                <a:endCxn id="332" idx="0"/>
              </p:cNvCxnSpPr>
              <p:nvPr/>
            </p:nvCxnSpPr>
            <p:spPr>
              <a:xfrm>
                <a:off x="3418805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8" name="모서리가 둥근 직사각형 287"/>
            <p:cNvSpPr/>
            <p:nvPr/>
          </p:nvSpPr>
          <p:spPr>
            <a:xfrm>
              <a:off x="8903413" y="4224686"/>
              <a:ext cx="1625632" cy="190583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9220738" y="4222815"/>
              <a:ext cx="990976" cy="1937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ko-KR" altLang="en-US" sz="2400" b="1" spc="3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취성패란</a:t>
              </a:r>
              <a:r>
                <a:rPr lang="en-US" altLang="ko-KR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?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8715618" y="4620522"/>
              <a:ext cx="2022361" cy="45736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  <a:buClr>
                  <a:schemeClr val="accent5">
                    <a:lumMod val="60000"/>
                    <a:lumOff val="40000"/>
                  </a:schemeClr>
                </a:buClr>
              </a:pPr>
              <a:r>
                <a:rPr lang="ko-KR" altLang="en-US" dirty="0" smtClean="0">
                  <a:latin typeface="1훈검정고무신 R" pitchFamily="18" charset="-127"/>
                  <a:ea typeface="1훈검정고무신 R" pitchFamily="18" charset="-127"/>
                </a:rPr>
                <a:t>장애인의  구직역량을 강화하고 장애특성을 </a:t>
              </a:r>
              <a:endParaRPr lang="en-US" altLang="ko-KR" dirty="0" smtClean="0">
                <a:latin typeface="1훈검정고무신 R" pitchFamily="18" charset="-127"/>
                <a:ea typeface="1훈검정고무신 R" pitchFamily="18" charset="-127"/>
              </a:endParaRPr>
            </a:p>
            <a:p>
              <a:pPr>
                <a:lnSpc>
                  <a:spcPct val="120000"/>
                </a:lnSpc>
                <a:buClr>
                  <a:schemeClr val="accent5">
                    <a:lumMod val="60000"/>
                    <a:lumOff val="40000"/>
                  </a:schemeClr>
                </a:buClr>
              </a:pPr>
              <a:r>
                <a:rPr lang="ko-KR" altLang="en-US" dirty="0" smtClean="0">
                  <a:latin typeface="1훈검정고무신 R" pitchFamily="18" charset="-127"/>
                  <a:ea typeface="1훈검정고무신 R" pitchFamily="18" charset="-127"/>
                </a:rPr>
                <a:t>고려한 전문적이고 차별화된 취업지원서비스를</a:t>
              </a:r>
              <a:endParaRPr lang="en-US" altLang="ko-KR" dirty="0" smtClean="0">
                <a:latin typeface="1훈검정고무신 R" pitchFamily="18" charset="-127"/>
                <a:ea typeface="1훈검정고무신 R" pitchFamily="18" charset="-127"/>
              </a:endParaRPr>
            </a:p>
            <a:p>
              <a:pPr>
                <a:lnSpc>
                  <a:spcPct val="120000"/>
                </a:lnSpc>
                <a:buClr>
                  <a:schemeClr val="accent5">
                    <a:lumMod val="60000"/>
                    <a:lumOff val="40000"/>
                  </a:schemeClr>
                </a:buClr>
              </a:pPr>
              <a:r>
                <a:rPr lang="ko-KR" altLang="en-US" dirty="0" smtClean="0">
                  <a:latin typeface="1훈검정고무신 R" pitchFamily="18" charset="-127"/>
                  <a:ea typeface="1훈검정고무신 R" pitchFamily="18" charset="-127"/>
                </a:rPr>
                <a:t>단계적으로 제공하는 취업지원프로그램</a:t>
              </a:r>
              <a:endPara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itchFamily="18" charset="-127"/>
                <a:ea typeface="1훈검정고무신 R" pitchFamily="18" charset="-127"/>
              </a:endParaRPr>
            </a:p>
          </p:txBody>
        </p:sp>
      </p:grpSp>
      <p:sp>
        <p:nvSpPr>
          <p:cNvPr id="341" name="모서리가 둥근 직사각형 340"/>
          <p:cNvSpPr/>
          <p:nvPr/>
        </p:nvSpPr>
        <p:spPr>
          <a:xfrm>
            <a:off x="6174448" y="2501613"/>
            <a:ext cx="1107179" cy="889287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2" name="모서리가 둥근 직사각형 341"/>
          <p:cNvSpPr/>
          <p:nvPr/>
        </p:nvSpPr>
        <p:spPr>
          <a:xfrm>
            <a:off x="7342068" y="2501612"/>
            <a:ext cx="3591912" cy="889287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3" name="모서리가 둥근 직사각형 342"/>
          <p:cNvSpPr/>
          <p:nvPr/>
        </p:nvSpPr>
        <p:spPr>
          <a:xfrm>
            <a:off x="6177602" y="3476071"/>
            <a:ext cx="1107179" cy="889287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4" name="모서리가 둥근 직사각형 343"/>
          <p:cNvSpPr/>
          <p:nvPr/>
        </p:nvSpPr>
        <p:spPr>
          <a:xfrm>
            <a:off x="7345222" y="3476070"/>
            <a:ext cx="3591912" cy="889287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5" name="모서리가 둥근 직사각형 344"/>
          <p:cNvSpPr/>
          <p:nvPr/>
        </p:nvSpPr>
        <p:spPr>
          <a:xfrm>
            <a:off x="6177602" y="4429096"/>
            <a:ext cx="1107179" cy="889287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6" name="모서리가 둥근 직사각형 345"/>
          <p:cNvSpPr/>
          <p:nvPr/>
        </p:nvSpPr>
        <p:spPr>
          <a:xfrm>
            <a:off x="7345222" y="4429095"/>
            <a:ext cx="3591912" cy="889287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7" name="모서리가 둥근 직사각형 346"/>
          <p:cNvSpPr/>
          <p:nvPr/>
        </p:nvSpPr>
        <p:spPr>
          <a:xfrm>
            <a:off x="6211626" y="5410200"/>
            <a:ext cx="4742479" cy="597230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8" name="모서리가 둥근 직사각형 347"/>
          <p:cNvSpPr/>
          <p:nvPr/>
        </p:nvSpPr>
        <p:spPr>
          <a:xfrm>
            <a:off x="6174448" y="1852143"/>
            <a:ext cx="4742479" cy="597230"/>
          </a:xfrm>
          <a:prstGeom prst="roundRect">
            <a:avLst>
              <a:gd name="adj" fmla="val 18334"/>
            </a:avLst>
          </a:prstGeom>
          <a:solidFill>
            <a:srgbClr val="7D95B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9" name="TextBox 348"/>
          <p:cNvSpPr txBox="1"/>
          <p:nvPr/>
        </p:nvSpPr>
        <p:spPr>
          <a:xfrm>
            <a:off x="6284594" y="2715420"/>
            <a:ext cx="89319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1</a:t>
            </a:r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단계</a:t>
            </a:r>
            <a:endParaRPr lang="ko-KR" altLang="en-US" sz="24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6261350" y="4642905"/>
            <a:ext cx="93968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3</a:t>
            </a:r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단계</a:t>
            </a:r>
            <a:endParaRPr lang="ko-KR" altLang="en-US" sz="24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6246270" y="3689881"/>
            <a:ext cx="94609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2</a:t>
            </a:r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단계</a:t>
            </a:r>
            <a:endParaRPr lang="ko-KR" altLang="en-US" sz="24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7826645" y="1919925"/>
            <a:ext cx="123783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신청접수</a:t>
            </a:r>
            <a:endParaRPr lang="ko-KR" altLang="en-US" sz="24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6520682" y="5477982"/>
            <a:ext cx="425949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취업 후 사후관리</a:t>
            </a:r>
            <a:r>
              <a:rPr lang="en-US" altLang="ko-KR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(</a:t>
            </a:r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취업유지 관리</a:t>
            </a:r>
            <a:r>
              <a:rPr lang="en-US" altLang="ko-KR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)</a:t>
            </a:r>
            <a:endParaRPr lang="ko-KR" altLang="en-US" sz="2400" b="1" spc="300" dirty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1679240" y="4170639"/>
            <a:ext cx="38152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>
                  <a:lumMod val="60000"/>
                  <a:lumOff val="40000"/>
                </a:schemeClr>
              </a:buClr>
            </a:pP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    </a:t>
            </a:r>
            <a:r>
              <a:rPr lang="ko-KR" altLang="en-US" sz="2000" dirty="0" smtClean="0">
                <a:latin typeface="1훈검정고무신 R" pitchFamily="18" charset="-127"/>
                <a:ea typeface="1훈검정고무신 R" pitchFamily="18" charset="-127"/>
              </a:rPr>
              <a:t>신청대상</a:t>
            </a:r>
            <a:endParaRPr lang="en-US" altLang="ko-KR" sz="2000" dirty="0" smtClean="0">
              <a:latin typeface="1훈검정고무신 R" pitchFamily="18" charset="-127"/>
              <a:ea typeface="1훈검정고무신 R" pitchFamily="18" charset="-127"/>
            </a:endParaRPr>
          </a:p>
          <a:p>
            <a:pPr>
              <a:buClr>
                <a:schemeClr val="accent5">
                  <a:lumMod val="60000"/>
                  <a:lumOff val="40000"/>
                </a:schemeClr>
              </a:buClr>
            </a:pPr>
            <a:endParaRPr lang="en-US" altLang="ko-KR" dirty="0" smtClean="0">
              <a:latin typeface="1훈검정고무신 R" pitchFamily="18" charset="-127"/>
              <a:ea typeface="1훈검정고무신 R" pitchFamily="18" charset="-127"/>
            </a:endParaRPr>
          </a:p>
          <a:p>
            <a:pPr>
              <a:buClr>
                <a:schemeClr val="accent5">
                  <a:lumMod val="60000"/>
                  <a:lumOff val="40000"/>
                </a:schemeClr>
              </a:buClr>
            </a:pP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만 </a:t>
            </a:r>
            <a:r>
              <a:rPr lang="en-US" altLang="ko-KR" dirty="0" smtClean="0">
                <a:latin typeface="1훈검정고무신 R" pitchFamily="18" charset="-127"/>
                <a:ea typeface="1훈검정고무신 R" pitchFamily="18" charset="-127"/>
              </a:rPr>
              <a:t>18</a:t>
            </a: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세</a:t>
            </a:r>
            <a:r>
              <a:rPr lang="en-US" altLang="ko-KR" dirty="0" smtClean="0">
                <a:latin typeface="1훈검정고무신 R" pitchFamily="18" charset="-127"/>
                <a:ea typeface="1훈검정고무신 R" pitchFamily="18" charset="-127"/>
              </a:rPr>
              <a:t>~69</a:t>
            </a: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세 이하의 취업을 희망하는 장애인</a:t>
            </a:r>
            <a:endParaRPr lang="ko-KR" altLang="en-US" dirty="0">
              <a:latin typeface="1훈검정고무신 R" pitchFamily="18" charset="-127"/>
              <a:ea typeface="1훈검정고무신 R" pitchFamily="18" charset="-127"/>
            </a:endParaRPr>
          </a:p>
        </p:txBody>
      </p:sp>
      <p:pic>
        <p:nvPicPr>
          <p:cNvPr id="355" name="그림 3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505" y="4255263"/>
            <a:ext cx="304798" cy="304798"/>
          </a:xfrm>
          <a:prstGeom prst="rect">
            <a:avLst/>
          </a:prstGeom>
        </p:spPr>
      </p:pic>
      <p:sp>
        <p:nvSpPr>
          <p:cNvPr id="383" name="TextBox 382"/>
          <p:cNvSpPr txBox="1"/>
          <p:nvPr/>
        </p:nvSpPr>
        <p:spPr>
          <a:xfrm>
            <a:off x="7366000" y="2612684"/>
            <a:ext cx="1686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 진단 및 경로설정</a:t>
            </a:r>
            <a:endParaRPr lang="en-US" altLang="ko-KR" dirty="0" smtClean="0">
              <a:latin typeface="1훈검정고무신 R" pitchFamily="18" charset="-127"/>
              <a:ea typeface="1훈검정고무신 R" pitchFamily="18" charset="-127"/>
            </a:endParaRPr>
          </a:p>
          <a:p>
            <a:pPr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altLang="ko-KR" dirty="0" smtClean="0">
                <a:latin typeface="1훈검정고무신 R" pitchFamily="18" charset="-127"/>
                <a:ea typeface="1훈검정고무신 R" pitchFamily="18" charset="-127"/>
              </a:rPr>
              <a:t> </a:t>
            </a: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장애인 심층상담</a:t>
            </a:r>
            <a:endParaRPr lang="en-US" altLang="ko-KR" dirty="0" smtClean="0"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384" name="직사각형 383"/>
          <p:cNvSpPr/>
          <p:nvPr/>
        </p:nvSpPr>
        <p:spPr>
          <a:xfrm>
            <a:off x="8961120" y="2619719"/>
            <a:ext cx="2021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장애유형별 직업평가</a:t>
            </a:r>
            <a:endParaRPr lang="en-US" altLang="ko-KR" dirty="0" smtClean="0">
              <a:latin typeface="1훈검정고무신 R" pitchFamily="18" charset="-127"/>
              <a:ea typeface="1훈검정고무신 R" pitchFamily="18" charset="-127"/>
            </a:endParaRPr>
          </a:p>
          <a:p>
            <a:pPr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altLang="ko-KR" dirty="0" smtClean="0">
                <a:latin typeface="1훈검정고무신 R" pitchFamily="18" charset="-127"/>
                <a:ea typeface="1훈검정고무신 R" pitchFamily="18" charset="-127"/>
              </a:rPr>
              <a:t> </a:t>
            </a: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개별 취업 활동계획</a:t>
            </a:r>
            <a:endParaRPr lang="ko-KR" altLang="en-US" dirty="0"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7447280" y="3444240"/>
            <a:ext cx="2042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 중증장애인 지원고용</a:t>
            </a:r>
            <a:endParaRPr lang="en-US" altLang="ko-KR" dirty="0" smtClean="0">
              <a:latin typeface="1훈검정고무신 R" pitchFamily="18" charset="-127"/>
              <a:ea typeface="1훈검정고무신 R" pitchFamily="18" charset="-127"/>
            </a:endParaRPr>
          </a:p>
          <a:p>
            <a:pPr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altLang="ko-KR" dirty="0" smtClean="0">
                <a:latin typeface="1훈검정고무신 R" pitchFamily="18" charset="-127"/>
                <a:ea typeface="1훈검정고무신 R" pitchFamily="18" charset="-127"/>
              </a:rPr>
              <a:t> </a:t>
            </a: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장애인전용 훈련시설</a:t>
            </a:r>
            <a:endParaRPr lang="en-US" altLang="ko-KR" dirty="0" smtClean="0">
              <a:latin typeface="1훈검정고무신 R" pitchFamily="18" charset="-127"/>
              <a:ea typeface="1훈검정고무신 R" pitchFamily="18" charset="-127"/>
            </a:endParaRPr>
          </a:p>
          <a:p>
            <a:pPr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 내일 </a:t>
            </a:r>
            <a:r>
              <a:rPr lang="ko-KR" altLang="en-US" dirty="0" err="1" smtClean="0">
                <a:latin typeface="1훈검정고무신 R" pitchFamily="18" charset="-127"/>
                <a:ea typeface="1훈검정고무신 R" pitchFamily="18" charset="-127"/>
              </a:rPr>
              <a:t>배움카드</a:t>
            </a: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 훈련</a:t>
            </a:r>
            <a:endParaRPr lang="en-US" altLang="ko-KR" dirty="0" smtClean="0">
              <a:latin typeface="1훈검정고무신 R" pitchFamily="18" charset="-127"/>
              <a:ea typeface="1훈검정고무신 R" pitchFamily="18" charset="-127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7457440" y="4429760"/>
            <a:ext cx="3525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 집중 취업알선</a:t>
            </a:r>
            <a:endParaRPr lang="en-US" altLang="ko-KR" dirty="0" smtClean="0">
              <a:latin typeface="1훈검정고무신 R" pitchFamily="18" charset="-127"/>
              <a:ea typeface="1훈검정고무신 R" pitchFamily="18" charset="-127"/>
            </a:endParaRPr>
          </a:p>
          <a:p>
            <a:pPr>
              <a:buClr>
                <a:schemeClr val="accent5">
                  <a:lumMod val="50000"/>
                </a:schemeClr>
              </a:buClr>
              <a:buFont typeface="Arial" pitchFamily="34" charset="0"/>
              <a:buChar char="•"/>
            </a:pP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 장애특성에 맞는 적합 사업장 추천 알선</a:t>
            </a:r>
            <a:endParaRPr lang="en-US" altLang="ko-KR" dirty="0" smtClean="0">
              <a:latin typeface="1훈검정고무신 R" pitchFamily="18" charset="-127"/>
              <a:ea typeface="1훈검정고무신 R" pitchFamily="18" charset="-127"/>
            </a:endParaRPr>
          </a:p>
          <a:p>
            <a:pPr>
              <a:buClr>
                <a:schemeClr val="accent5">
                  <a:lumMod val="50000"/>
                </a:schemeClr>
              </a:buClr>
            </a:pPr>
            <a:r>
              <a:rPr lang="en-US" altLang="ko-KR" dirty="0" smtClean="0">
                <a:latin typeface="1훈검정고무신 R" pitchFamily="18" charset="-127"/>
                <a:ea typeface="1훈검정고무신 R" pitchFamily="18" charset="-127"/>
              </a:rPr>
              <a:t>  (</a:t>
            </a:r>
            <a:r>
              <a:rPr lang="ko-KR" altLang="en-US" dirty="0" smtClean="0">
                <a:latin typeface="1훈검정고무신 R" pitchFamily="18" charset="-127"/>
                <a:ea typeface="1훈검정고무신 R" pitchFamily="18" charset="-127"/>
              </a:rPr>
              <a:t>동행 면접 실시</a:t>
            </a:r>
            <a:r>
              <a:rPr lang="en-US" altLang="ko-KR" dirty="0" smtClean="0">
                <a:latin typeface="1훈검정고무신 R" pitchFamily="18" charset="-127"/>
                <a:ea typeface="1훈검정고무신 R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2604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그룹 337"/>
          <p:cNvGrpSpPr/>
          <p:nvPr/>
        </p:nvGrpSpPr>
        <p:grpSpPr>
          <a:xfrm>
            <a:off x="-103706" y="6495369"/>
            <a:ext cx="12399999" cy="236371"/>
            <a:chOff x="-91006" y="6533469"/>
            <a:chExt cx="12399999" cy="236371"/>
          </a:xfrm>
        </p:grpSpPr>
        <p:grpSp>
          <p:nvGrpSpPr>
            <p:cNvPr id="118" name="그룹 117"/>
            <p:cNvGrpSpPr/>
            <p:nvPr/>
          </p:nvGrpSpPr>
          <p:grpSpPr>
            <a:xfrm>
              <a:off x="-91006" y="6533470"/>
              <a:ext cx="3364431" cy="236370"/>
              <a:chOff x="-91006" y="6533470"/>
              <a:chExt cx="3364431" cy="236370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모서리가 둥근 직사각형 49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모서리가 둥근 직사각형 50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모서리가 둥근 직사각형 51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모서리가 둥근 직사각형 52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모서리가 둥근 직사각형 53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모서리가 둥근 직사각형 54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모서리가 둥근 직사각형 55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모서리가 둥근 직사각형 56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모서리가 둥근 직사각형 57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모서리가 둥근 직사각형 58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모서리가 둥근 직사각형 59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모서리가 둥근 직사각형 60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모서리가 둥근 직사각형 61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모서리가 둥근 직사각형 62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모서리가 둥근 직사각형 67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모서리가 둥근 직사각형 72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모서리가 둥근 직사각형 73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모서리가 둥근 직사각형 74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모서리가 둥근 직사각형 75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모서리가 둥근 직사각형 76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모서리가 둥근 직사각형 77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모서리가 둥근 직사각형 78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모서리가 둥근 직사각형 79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모서리가 둥근 직사각형 80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모서리가 둥근 직사각형 81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모서리가 둥근 직사각형 84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모서리가 둥근 직사각형 95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모서리가 둥근 직사각형 96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모서리가 둥근 직사각형 97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모서리가 둥근 직사각형 98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모서리가 둥근 직사각형 99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모서리가 둥근 직사각형 100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모서리가 둥근 직사각형 101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모서리가 둥근 직사각형 102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모서리가 둥근 직사각형 103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모서리가 둥근 직사각형 104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모서리가 둥근 직사각형 105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모서리가 둥근 직사각형 106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모서리가 둥근 직사각형 107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모서리가 둥근 직사각형 108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모서리가 둥근 직사각형 109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모서리가 둥근 직사각형 110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모서리가 둥근 직사각형 111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모서리가 둥근 직사각형 112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모서리가 둥근 직사각형 113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모서리가 둥근 직사각형 114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모서리가 둥근 직사각형 116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9" name="그룹 118"/>
            <p:cNvGrpSpPr/>
            <p:nvPr/>
          </p:nvGrpSpPr>
          <p:grpSpPr>
            <a:xfrm>
              <a:off x="3219473" y="6533470"/>
              <a:ext cx="3364431" cy="236370"/>
              <a:chOff x="-91006" y="6533470"/>
              <a:chExt cx="3364431" cy="236370"/>
            </a:xfrm>
          </p:grpSpPr>
          <p:sp>
            <p:nvSpPr>
              <p:cNvPr id="120" name="모서리가 둥근 직사각형 119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모서리가 둥근 직사각형 120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모서리가 둥근 직사각형 121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모서리가 둥근 직사각형 122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모서리가 둥근 직사각형 123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모서리가 둥근 직사각형 126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모서리가 둥근 직사각형 131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모서리가 둥근 직사각형 135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모서리가 둥근 직사각형 140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141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모서리가 둥근 직사각형 160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모서리가 둥근 직사각형 161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모서리가 둥근 직사각형 162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모서리가 둥근 직사각형 163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모서리가 둥근 직사각형 182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모서리가 둥근 직사각형 183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모서리가 둥근 직사각형 184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모서리가 둥근 직사각형 185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모서리가 둥근 직사각형 186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모서리가 둥근 직사각형 187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모서리가 둥근 직사각형 188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모서리가 둥근 직사각형 189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모서리가 둥근 직사각형 190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92" name="그룹 191"/>
            <p:cNvGrpSpPr/>
            <p:nvPr/>
          </p:nvGrpSpPr>
          <p:grpSpPr>
            <a:xfrm>
              <a:off x="6533639" y="6533469"/>
              <a:ext cx="3364431" cy="236370"/>
              <a:chOff x="-91006" y="6533470"/>
              <a:chExt cx="3364431" cy="236370"/>
            </a:xfrm>
          </p:grpSpPr>
          <p:sp>
            <p:nvSpPr>
              <p:cNvPr id="193" name="모서리가 둥근 직사각형 192"/>
              <p:cNvSpPr/>
              <p:nvPr/>
            </p:nvSpPr>
            <p:spPr>
              <a:xfrm>
                <a:off x="4693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184868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32280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46074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59867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3661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87455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101248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>
                <a:off x="115042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>
                <a:off x="128836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>
                <a:off x="142629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>
                <a:off x="156423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>
                <a:off x="170217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모서리가 둥근 직사각형 205"/>
              <p:cNvSpPr/>
              <p:nvPr/>
            </p:nvSpPr>
            <p:spPr>
              <a:xfrm>
                <a:off x="184010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>
                <a:off x="197804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>
                <a:off x="211598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>
                <a:off x="225391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>
                <a:off x="239185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>
                <a:off x="252979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모서리가 둥근 직사각형 211"/>
              <p:cNvSpPr/>
              <p:nvPr/>
            </p:nvSpPr>
            <p:spPr>
              <a:xfrm>
                <a:off x="266772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>
                <a:off x="2805664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>
                <a:off x="2943601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>
                <a:off x="3081537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모서리가 둥근 직사각형 215"/>
              <p:cNvSpPr/>
              <p:nvPr/>
            </p:nvSpPr>
            <p:spPr>
              <a:xfrm>
                <a:off x="-20001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7" name="모서리가 둥근 직사각형 216"/>
              <p:cNvSpPr/>
              <p:nvPr/>
            </p:nvSpPr>
            <p:spPr>
              <a:xfrm>
                <a:off x="11793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>
                <a:off x="25587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>
                <a:off x="39380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>
                <a:off x="53174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>
                <a:off x="66968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>
                <a:off x="80761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모서리가 둥근 직사각형 222"/>
              <p:cNvSpPr/>
              <p:nvPr/>
            </p:nvSpPr>
            <p:spPr>
              <a:xfrm>
                <a:off x="94555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모서리가 둥근 직사각형 223"/>
              <p:cNvSpPr/>
              <p:nvPr/>
            </p:nvSpPr>
            <p:spPr>
              <a:xfrm>
                <a:off x="108349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모서리가 둥근 직사각형 224"/>
              <p:cNvSpPr/>
              <p:nvPr/>
            </p:nvSpPr>
            <p:spPr>
              <a:xfrm>
                <a:off x="122142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모서리가 둥근 직사각형 225"/>
              <p:cNvSpPr/>
              <p:nvPr/>
            </p:nvSpPr>
            <p:spPr>
              <a:xfrm>
                <a:off x="135936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/>
            </p:nvSpPr>
            <p:spPr>
              <a:xfrm>
                <a:off x="149730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/>
            </p:nvSpPr>
            <p:spPr>
              <a:xfrm>
                <a:off x="163523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/>
            </p:nvSpPr>
            <p:spPr>
              <a:xfrm>
                <a:off x="177317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/>
            </p:nvSpPr>
            <p:spPr>
              <a:xfrm>
                <a:off x="191111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/>
            </p:nvSpPr>
            <p:spPr>
              <a:xfrm>
                <a:off x="204904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/>
            </p:nvSpPr>
            <p:spPr>
              <a:xfrm>
                <a:off x="218698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/>
            </p:nvSpPr>
            <p:spPr>
              <a:xfrm>
                <a:off x="232492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/>
            </p:nvSpPr>
            <p:spPr>
              <a:xfrm>
                <a:off x="2462858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/>
            </p:nvSpPr>
            <p:spPr>
              <a:xfrm>
                <a:off x="260079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모서리가 둥근 직사각형 235"/>
              <p:cNvSpPr/>
              <p:nvPr/>
            </p:nvSpPr>
            <p:spPr>
              <a:xfrm>
                <a:off x="273873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모서리가 둥근 직사각형 236"/>
              <p:cNvSpPr/>
              <p:nvPr/>
            </p:nvSpPr>
            <p:spPr>
              <a:xfrm>
                <a:off x="2876669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모서리가 둥근 직사각형 237"/>
              <p:cNvSpPr/>
              <p:nvPr/>
            </p:nvSpPr>
            <p:spPr>
              <a:xfrm>
                <a:off x="3014605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모서리가 둥근 직사각형 238"/>
              <p:cNvSpPr/>
              <p:nvPr/>
            </p:nvSpPr>
            <p:spPr>
              <a:xfrm>
                <a:off x="4693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모서리가 둥근 직사각형 239"/>
              <p:cNvSpPr/>
              <p:nvPr/>
            </p:nvSpPr>
            <p:spPr>
              <a:xfrm>
                <a:off x="184868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모서리가 둥근 직사각형 240"/>
              <p:cNvSpPr/>
              <p:nvPr/>
            </p:nvSpPr>
            <p:spPr>
              <a:xfrm>
                <a:off x="32280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모서리가 둥근 직사각형 241"/>
              <p:cNvSpPr/>
              <p:nvPr/>
            </p:nvSpPr>
            <p:spPr>
              <a:xfrm>
                <a:off x="46074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모서리가 둥근 직사각형 242"/>
              <p:cNvSpPr/>
              <p:nvPr/>
            </p:nvSpPr>
            <p:spPr>
              <a:xfrm>
                <a:off x="59867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모서리가 둥근 직사각형 243"/>
              <p:cNvSpPr/>
              <p:nvPr/>
            </p:nvSpPr>
            <p:spPr>
              <a:xfrm>
                <a:off x="73661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모서리가 둥근 직사각형 244"/>
              <p:cNvSpPr/>
              <p:nvPr/>
            </p:nvSpPr>
            <p:spPr>
              <a:xfrm>
                <a:off x="87455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모서리가 둥근 직사각형 245"/>
              <p:cNvSpPr/>
              <p:nvPr/>
            </p:nvSpPr>
            <p:spPr>
              <a:xfrm>
                <a:off x="101248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모서리가 둥근 직사각형 246"/>
              <p:cNvSpPr/>
              <p:nvPr/>
            </p:nvSpPr>
            <p:spPr>
              <a:xfrm>
                <a:off x="115042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모서리가 둥근 직사각형 247"/>
              <p:cNvSpPr/>
              <p:nvPr/>
            </p:nvSpPr>
            <p:spPr>
              <a:xfrm>
                <a:off x="128836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모서리가 둥근 직사각형 248"/>
              <p:cNvSpPr/>
              <p:nvPr/>
            </p:nvSpPr>
            <p:spPr>
              <a:xfrm>
                <a:off x="142629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모서리가 둥근 직사각형 249"/>
              <p:cNvSpPr/>
              <p:nvPr/>
            </p:nvSpPr>
            <p:spPr>
              <a:xfrm>
                <a:off x="156423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모서리가 둥근 직사각형 250"/>
              <p:cNvSpPr/>
              <p:nvPr/>
            </p:nvSpPr>
            <p:spPr>
              <a:xfrm>
                <a:off x="170217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모서리가 둥근 직사각형 251"/>
              <p:cNvSpPr/>
              <p:nvPr/>
            </p:nvSpPr>
            <p:spPr>
              <a:xfrm>
                <a:off x="184010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모서리가 둥근 직사각형 252"/>
              <p:cNvSpPr/>
              <p:nvPr/>
            </p:nvSpPr>
            <p:spPr>
              <a:xfrm>
                <a:off x="197804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모서리가 둥근 직사각형 253"/>
              <p:cNvSpPr/>
              <p:nvPr/>
            </p:nvSpPr>
            <p:spPr>
              <a:xfrm>
                <a:off x="211598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모서리가 둥근 직사각형 254"/>
              <p:cNvSpPr/>
              <p:nvPr/>
            </p:nvSpPr>
            <p:spPr>
              <a:xfrm>
                <a:off x="225391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모서리가 둥근 직사각형 255"/>
              <p:cNvSpPr/>
              <p:nvPr/>
            </p:nvSpPr>
            <p:spPr>
              <a:xfrm>
                <a:off x="239185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모서리가 둥근 직사각형 256"/>
              <p:cNvSpPr/>
              <p:nvPr/>
            </p:nvSpPr>
            <p:spPr>
              <a:xfrm>
                <a:off x="252979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모서리가 둥근 직사각형 257"/>
              <p:cNvSpPr/>
              <p:nvPr/>
            </p:nvSpPr>
            <p:spPr>
              <a:xfrm>
                <a:off x="266772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9" name="모서리가 둥근 직사각형 258"/>
              <p:cNvSpPr/>
              <p:nvPr/>
            </p:nvSpPr>
            <p:spPr>
              <a:xfrm>
                <a:off x="2805664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7D95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0" name="모서리가 둥근 직사각형 259"/>
              <p:cNvSpPr/>
              <p:nvPr/>
            </p:nvSpPr>
            <p:spPr>
              <a:xfrm>
                <a:off x="2943601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1" name="모서리가 둥근 직사각형 260"/>
              <p:cNvSpPr/>
              <p:nvPr/>
            </p:nvSpPr>
            <p:spPr>
              <a:xfrm>
                <a:off x="3081537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DC5A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2" name="모서리가 둥근 직사각형 261"/>
              <p:cNvSpPr/>
              <p:nvPr/>
            </p:nvSpPr>
            <p:spPr>
              <a:xfrm>
                <a:off x="-91006" y="6533470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3" name="모서리가 둥근 직사각형 262"/>
              <p:cNvSpPr/>
              <p:nvPr/>
            </p:nvSpPr>
            <p:spPr>
              <a:xfrm>
                <a:off x="-91006" y="6701843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226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4" name="모서리가 둥근 직사각형 263"/>
              <p:cNvSpPr/>
              <p:nvPr/>
            </p:nvSpPr>
            <p:spPr>
              <a:xfrm>
                <a:off x="3152542" y="6617656"/>
                <a:ext cx="120883" cy="67997"/>
              </a:xfrm>
              <a:prstGeom prst="roundRect">
                <a:avLst>
                  <a:gd name="adj" fmla="val 18334"/>
                </a:avLst>
              </a:prstGeom>
              <a:solidFill>
                <a:srgbClr val="E6B7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6" name="모서리가 둥근 직사각형 265"/>
            <p:cNvSpPr/>
            <p:nvPr/>
          </p:nvSpPr>
          <p:spPr>
            <a:xfrm>
              <a:off x="998112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모서리가 둥근 직사각형 266"/>
            <p:cNvSpPr/>
            <p:nvPr/>
          </p:nvSpPr>
          <p:spPr>
            <a:xfrm>
              <a:off x="10119061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모서리가 둥근 직사각형 267"/>
            <p:cNvSpPr/>
            <p:nvPr/>
          </p:nvSpPr>
          <p:spPr>
            <a:xfrm>
              <a:off x="1025699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모서리가 둥근 직사각형 268"/>
            <p:cNvSpPr/>
            <p:nvPr/>
          </p:nvSpPr>
          <p:spPr>
            <a:xfrm>
              <a:off x="1039493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모서리가 둥근 직사각형 269"/>
            <p:cNvSpPr/>
            <p:nvPr/>
          </p:nvSpPr>
          <p:spPr>
            <a:xfrm>
              <a:off x="1053287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모서리가 둥근 직사각형 270"/>
            <p:cNvSpPr/>
            <p:nvPr/>
          </p:nvSpPr>
          <p:spPr>
            <a:xfrm>
              <a:off x="1067080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모서리가 둥근 직사각형 271"/>
            <p:cNvSpPr/>
            <p:nvPr/>
          </p:nvSpPr>
          <p:spPr>
            <a:xfrm>
              <a:off x="1080874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모서리가 둥근 직사각형 272"/>
            <p:cNvSpPr/>
            <p:nvPr/>
          </p:nvSpPr>
          <p:spPr>
            <a:xfrm>
              <a:off x="1094668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모서리가 둥근 직사각형 273"/>
            <p:cNvSpPr/>
            <p:nvPr/>
          </p:nvSpPr>
          <p:spPr>
            <a:xfrm>
              <a:off x="1108461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모서리가 둥근 직사각형 274"/>
            <p:cNvSpPr/>
            <p:nvPr/>
          </p:nvSpPr>
          <p:spPr>
            <a:xfrm>
              <a:off x="1122255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모서리가 둥근 직사각형 275"/>
            <p:cNvSpPr/>
            <p:nvPr/>
          </p:nvSpPr>
          <p:spPr>
            <a:xfrm>
              <a:off x="1136049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모서리가 둥근 직사각형 276"/>
            <p:cNvSpPr/>
            <p:nvPr/>
          </p:nvSpPr>
          <p:spPr>
            <a:xfrm>
              <a:off x="1149842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모서리가 둥근 직사각형 277"/>
            <p:cNvSpPr/>
            <p:nvPr/>
          </p:nvSpPr>
          <p:spPr>
            <a:xfrm>
              <a:off x="1163636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모서리가 둥근 직사각형 278"/>
            <p:cNvSpPr/>
            <p:nvPr/>
          </p:nvSpPr>
          <p:spPr>
            <a:xfrm>
              <a:off x="1177430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모서리가 둥근 직사각형 279"/>
            <p:cNvSpPr/>
            <p:nvPr/>
          </p:nvSpPr>
          <p:spPr>
            <a:xfrm>
              <a:off x="1191223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모서리가 둥근 직사각형 280"/>
            <p:cNvSpPr/>
            <p:nvPr/>
          </p:nvSpPr>
          <p:spPr>
            <a:xfrm>
              <a:off x="12050174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모서리가 둥근 직사각형 281"/>
            <p:cNvSpPr/>
            <p:nvPr/>
          </p:nvSpPr>
          <p:spPr>
            <a:xfrm>
              <a:off x="12188110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모서리가 둥근 직사각형 288"/>
            <p:cNvSpPr/>
            <p:nvPr/>
          </p:nvSpPr>
          <p:spPr>
            <a:xfrm>
              <a:off x="991419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모서리가 둥근 직사각형 289"/>
            <p:cNvSpPr/>
            <p:nvPr/>
          </p:nvSpPr>
          <p:spPr>
            <a:xfrm>
              <a:off x="1005212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모서리가 둥근 직사각형 290"/>
            <p:cNvSpPr/>
            <p:nvPr/>
          </p:nvSpPr>
          <p:spPr>
            <a:xfrm>
              <a:off x="1019006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모서리가 둥근 직사각형 291"/>
            <p:cNvSpPr/>
            <p:nvPr/>
          </p:nvSpPr>
          <p:spPr>
            <a:xfrm>
              <a:off x="1032800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모서리가 둥근 직사각형 292"/>
            <p:cNvSpPr/>
            <p:nvPr/>
          </p:nvSpPr>
          <p:spPr>
            <a:xfrm>
              <a:off x="1046593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모서리가 둥근 직사각형 293"/>
            <p:cNvSpPr/>
            <p:nvPr/>
          </p:nvSpPr>
          <p:spPr>
            <a:xfrm>
              <a:off x="1060387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모서리가 둥근 직사각형 294"/>
            <p:cNvSpPr/>
            <p:nvPr/>
          </p:nvSpPr>
          <p:spPr>
            <a:xfrm>
              <a:off x="10741812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모서리가 둥근 직사각형 295"/>
            <p:cNvSpPr/>
            <p:nvPr/>
          </p:nvSpPr>
          <p:spPr>
            <a:xfrm>
              <a:off x="1087974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모서리가 둥근 직사각형 296"/>
            <p:cNvSpPr/>
            <p:nvPr/>
          </p:nvSpPr>
          <p:spPr>
            <a:xfrm>
              <a:off x="1101768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모서리가 둥근 직사각형 297"/>
            <p:cNvSpPr/>
            <p:nvPr/>
          </p:nvSpPr>
          <p:spPr>
            <a:xfrm>
              <a:off x="1115562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모서리가 둥근 직사각형 298"/>
            <p:cNvSpPr/>
            <p:nvPr/>
          </p:nvSpPr>
          <p:spPr>
            <a:xfrm>
              <a:off x="1129355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모서리가 둥근 직사각형 299"/>
            <p:cNvSpPr/>
            <p:nvPr/>
          </p:nvSpPr>
          <p:spPr>
            <a:xfrm>
              <a:off x="1143149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모서리가 둥근 직사각형 300"/>
            <p:cNvSpPr/>
            <p:nvPr/>
          </p:nvSpPr>
          <p:spPr>
            <a:xfrm>
              <a:off x="1156943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모서리가 둥근 직사각형 301"/>
            <p:cNvSpPr/>
            <p:nvPr/>
          </p:nvSpPr>
          <p:spPr>
            <a:xfrm>
              <a:off x="1170736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모서리가 둥근 직사각형 302"/>
            <p:cNvSpPr/>
            <p:nvPr/>
          </p:nvSpPr>
          <p:spPr>
            <a:xfrm>
              <a:off x="11845305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모서리가 둥근 직사각형 303"/>
            <p:cNvSpPr/>
            <p:nvPr/>
          </p:nvSpPr>
          <p:spPr>
            <a:xfrm>
              <a:off x="11983241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모서리가 둥근 직사각형 304"/>
            <p:cNvSpPr/>
            <p:nvPr/>
          </p:nvSpPr>
          <p:spPr>
            <a:xfrm>
              <a:off x="12121178" y="6617655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모서리가 둥근 직사각형 311"/>
            <p:cNvSpPr/>
            <p:nvPr/>
          </p:nvSpPr>
          <p:spPr>
            <a:xfrm>
              <a:off x="998112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모서리가 둥근 직사각형 312"/>
            <p:cNvSpPr/>
            <p:nvPr/>
          </p:nvSpPr>
          <p:spPr>
            <a:xfrm>
              <a:off x="10119061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모서리가 둥근 직사각형 313"/>
            <p:cNvSpPr/>
            <p:nvPr/>
          </p:nvSpPr>
          <p:spPr>
            <a:xfrm>
              <a:off x="1025699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모서리가 둥근 직사각형 314"/>
            <p:cNvSpPr/>
            <p:nvPr/>
          </p:nvSpPr>
          <p:spPr>
            <a:xfrm>
              <a:off x="1039493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모서리가 둥근 직사각형 315"/>
            <p:cNvSpPr/>
            <p:nvPr/>
          </p:nvSpPr>
          <p:spPr>
            <a:xfrm>
              <a:off x="1053287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모서리가 둥근 직사각형 316"/>
            <p:cNvSpPr/>
            <p:nvPr/>
          </p:nvSpPr>
          <p:spPr>
            <a:xfrm>
              <a:off x="1067080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모서리가 둥근 직사각형 317"/>
            <p:cNvSpPr/>
            <p:nvPr/>
          </p:nvSpPr>
          <p:spPr>
            <a:xfrm>
              <a:off x="1080874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모서리가 둥근 직사각형 318"/>
            <p:cNvSpPr/>
            <p:nvPr/>
          </p:nvSpPr>
          <p:spPr>
            <a:xfrm>
              <a:off x="1094668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모서리가 둥근 직사각형 319"/>
            <p:cNvSpPr/>
            <p:nvPr/>
          </p:nvSpPr>
          <p:spPr>
            <a:xfrm>
              <a:off x="1108461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모서리가 둥근 직사각형 320"/>
            <p:cNvSpPr/>
            <p:nvPr/>
          </p:nvSpPr>
          <p:spPr>
            <a:xfrm>
              <a:off x="1122255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모서리가 둥근 직사각형 321"/>
            <p:cNvSpPr/>
            <p:nvPr/>
          </p:nvSpPr>
          <p:spPr>
            <a:xfrm>
              <a:off x="1136049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모서리가 둥근 직사각형 322"/>
            <p:cNvSpPr/>
            <p:nvPr/>
          </p:nvSpPr>
          <p:spPr>
            <a:xfrm>
              <a:off x="1149842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모서리가 둥근 직사각형 323"/>
            <p:cNvSpPr/>
            <p:nvPr/>
          </p:nvSpPr>
          <p:spPr>
            <a:xfrm>
              <a:off x="1163636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모서리가 둥근 직사각형 324"/>
            <p:cNvSpPr/>
            <p:nvPr/>
          </p:nvSpPr>
          <p:spPr>
            <a:xfrm>
              <a:off x="1177430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모서리가 둥근 직사각형 325"/>
            <p:cNvSpPr/>
            <p:nvPr/>
          </p:nvSpPr>
          <p:spPr>
            <a:xfrm>
              <a:off x="1191223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모서리가 둥근 직사각형 326"/>
            <p:cNvSpPr/>
            <p:nvPr/>
          </p:nvSpPr>
          <p:spPr>
            <a:xfrm>
              <a:off x="12050174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모서리가 둥근 직사각형 327"/>
            <p:cNvSpPr/>
            <p:nvPr/>
          </p:nvSpPr>
          <p:spPr>
            <a:xfrm>
              <a:off x="12188110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모서리가 둥근 직사각형 334"/>
            <p:cNvSpPr/>
            <p:nvPr/>
          </p:nvSpPr>
          <p:spPr>
            <a:xfrm>
              <a:off x="9843187" y="6533469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E6B7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모서리가 둥근 직사각형 335"/>
            <p:cNvSpPr/>
            <p:nvPr/>
          </p:nvSpPr>
          <p:spPr>
            <a:xfrm>
              <a:off x="9843187" y="6701842"/>
              <a:ext cx="120883" cy="67997"/>
            </a:xfrm>
            <a:prstGeom prst="roundRect">
              <a:avLst>
                <a:gd name="adj" fmla="val 18334"/>
              </a:avLst>
            </a:prstGeom>
            <a:solidFill>
              <a:srgbClr val="226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75" name="TextBox 674"/>
          <p:cNvSpPr txBox="1"/>
          <p:nvPr/>
        </p:nvSpPr>
        <p:spPr>
          <a:xfrm>
            <a:off x="3337876" y="972718"/>
            <a:ext cx="551625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3. </a:t>
            </a:r>
            <a:r>
              <a:rPr lang="ko-KR" altLang="en-US" sz="32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중증장애인 지원고용 및 </a:t>
            </a:r>
            <a:r>
              <a:rPr lang="ko-KR" altLang="en-US" sz="3200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인턴제</a:t>
            </a:r>
            <a:endParaRPr lang="ko-KR" altLang="en-US" sz="5400" dirty="0">
              <a:ln>
                <a:solidFill>
                  <a:schemeClr val="accent1">
                    <a:alpha val="0"/>
                  </a:schemeClr>
                </a:solidFill>
              </a:ln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324475" y="320332"/>
            <a:ext cx="1543050" cy="400110"/>
            <a:chOff x="5324475" y="320332"/>
            <a:chExt cx="1543050" cy="400110"/>
          </a:xfrm>
        </p:grpSpPr>
        <p:sp>
          <p:nvSpPr>
            <p:cNvPr id="676" name="TextBox 675"/>
            <p:cNvSpPr txBox="1"/>
            <p:nvPr/>
          </p:nvSpPr>
          <p:spPr>
            <a:xfrm>
              <a:off x="5865006" y="320332"/>
              <a:ext cx="46198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000" b="1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04</a:t>
              </a:r>
              <a:endParaRPr lang="ko-KR" altLang="en-US" sz="28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677" name="모서리가 둥근 직사각형 340"/>
            <p:cNvSpPr/>
            <p:nvPr/>
          </p:nvSpPr>
          <p:spPr>
            <a:xfrm rot="18900000">
              <a:off x="5911355" y="335510"/>
              <a:ext cx="369290" cy="369756"/>
            </a:xfrm>
            <a:prstGeom prst="roundRect">
              <a:avLst>
                <a:gd name="adj" fmla="val 18334"/>
              </a:avLst>
            </a:prstGeom>
            <a:noFill/>
            <a:ln w="50800">
              <a:solidFill>
                <a:srgbClr val="7D95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78" name="직선 연결선 677"/>
            <p:cNvCxnSpPr>
              <a:stCxn id="676" idx="3"/>
            </p:cNvCxnSpPr>
            <p:nvPr/>
          </p:nvCxnSpPr>
          <p:spPr>
            <a:xfrm>
              <a:off x="6326992" y="520387"/>
              <a:ext cx="540533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79" name="직선 연결선 678"/>
            <p:cNvCxnSpPr>
              <a:endCxn id="676" idx="1"/>
            </p:cNvCxnSpPr>
            <p:nvPr/>
          </p:nvCxnSpPr>
          <p:spPr>
            <a:xfrm>
              <a:off x="5324475" y="520387"/>
              <a:ext cx="540531" cy="0"/>
            </a:xfrm>
            <a:prstGeom prst="line">
              <a:avLst/>
            </a:prstGeom>
            <a:noFill/>
            <a:ln w="50800">
              <a:gradFill flip="none" rotWithShape="1">
                <a:gsLst>
                  <a:gs pos="0">
                    <a:srgbClr val="7D95B8">
                      <a:alpha val="0"/>
                    </a:srgbClr>
                  </a:gs>
                  <a:gs pos="80000">
                    <a:srgbClr val="7D95B8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80" name="TextBox 679"/>
          <p:cNvSpPr txBox="1"/>
          <p:nvPr/>
        </p:nvSpPr>
        <p:spPr>
          <a:xfrm>
            <a:off x="5751995" y="781997"/>
            <a:ext cx="68800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12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7D95B8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rPr>
              <a:t>고용알선</a:t>
            </a:r>
            <a:endParaRPr lang="ko-KR" altLang="en-US" sz="2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7D95B8"/>
              </a:solidFill>
              <a:latin typeface="210 카툰스토리 R" panose="02020603020101020101" pitchFamily="18" charset="-127"/>
              <a:ea typeface="210 카툰스토리 R" panose="02020603020101020101" pitchFamily="18" charset="-127"/>
            </a:endParaRPr>
          </a:p>
        </p:txBody>
      </p:sp>
      <p:grpSp>
        <p:nvGrpSpPr>
          <p:cNvPr id="283" name="그룹 282"/>
          <p:cNvGrpSpPr/>
          <p:nvPr/>
        </p:nvGrpSpPr>
        <p:grpSpPr>
          <a:xfrm>
            <a:off x="69625" y="290836"/>
            <a:ext cx="1535892" cy="387203"/>
            <a:chOff x="10159199" y="6387799"/>
            <a:chExt cx="1535892" cy="387203"/>
          </a:xfrm>
        </p:grpSpPr>
        <p:sp>
          <p:nvSpPr>
            <p:cNvPr id="284" name="TextBox 283"/>
            <p:cNvSpPr txBox="1"/>
            <p:nvPr/>
          </p:nvSpPr>
          <p:spPr>
            <a:xfrm rot="21092496">
              <a:off x="10159199" y="6387799"/>
              <a:ext cx="1268496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E6B723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장애인고용공단 </a:t>
              </a:r>
              <a:endParaRPr lang="ko-KR" altLang="en-US" sz="13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E6B723"/>
                </a:solidFill>
                <a:latin typeface="210 카툰스토리 R" panose="02020603020101020101" pitchFamily="18" charset="-127"/>
                <a:ea typeface="210 카툰스토리 R" panose="02020603020101020101" pitchFamily="18" charset="-127"/>
              </a:endParaRPr>
            </a:p>
          </p:txBody>
        </p:sp>
        <p:sp>
          <p:nvSpPr>
            <p:cNvPr id="285" name="TextBox 284"/>
            <p:cNvSpPr txBox="1"/>
            <p:nvPr/>
          </p:nvSpPr>
          <p:spPr>
            <a:xfrm rot="838915">
              <a:off x="11136017" y="6482614"/>
              <a:ext cx="559074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sz="1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사</a:t>
              </a:r>
              <a:r>
                <a:rPr lang="ko-KR" altLang="en-US" sz="13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26BB8"/>
                  </a:solidFill>
                  <a:latin typeface="210 카툰스토리 R" panose="02020603020101020101" pitchFamily="18" charset="-127"/>
                  <a:ea typeface="210 카툰스토리 R" panose="02020603020101020101" pitchFamily="18" charset="-127"/>
                </a:rPr>
                <a:t>업</a:t>
              </a:r>
            </a:p>
          </p:txBody>
        </p:sp>
      </p:grpSp>
      <p:grpSp>
        <p:nvGrpSpPr>
          <p:cNvPr id="286" name="그룹 285"/>
          <p:cNvGrpSpPr/>
          <p:nvPr/>
        </p:nvGrpSpPr>
        <p:grpSpPr>
          <a:xfrm>
            <a:off x="875757" y="1836424"/>
            <a:ext cx="4996811" cy="4284932"/>
            <a:chOff x="6191317" y="4222815"/>
            <a:chExt cx="2222854" cy="1686891"/>
          </a:xfrm>
        </p:grpSpPr>
        <p:grpSp>
          <p:nvGrpSpPr>
            <p:cNvPr id="287" name="그룹 286"/>
            <p:cNvGrpSpPr/>
            <p:nvPr/>
          </p:nvGrpSpPr>
          <p:grpSpPr>
            <a:xfrm>
              <a:off x="6191317" y="4293809"/>
              <a:ext cx="2222854" cy="1615897"/>
              <a:chOff x="1046228" y="4370010"/>
              <a:chExt cx="2372577" cy="1724737"/>
            </a:xfrm>
          </p:grpSpPr>
          <p:sp>
            <p:nvSpPr>
              <p:cNvPr id="308" name="원호 307"/>
              <p:cNvSpPr/>
              <p:nvPr/>
            </p:nvSpPr>
            <p:spPr>
              <a:xfrm rot="16200000">
                <a:off x="1046228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09" name="직선 연결선 308"/>
              <p:cNvCxnSpPr>
                <a:stCxn id="308" idx="0"/>
                <a:endCxn id="331" idx="2"/>
              </p:cNvCxnSpPr>
              <p:nvPr/>
            </p:nvCxnSpPr>
            <p:spPr>
              <a:xfrm>
                <a:off x="1046228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0" name="그룹 309"/>
              <p:cNvGrpSpPr/>
              <p:nvPr/>
            </p:nvGrpSpPr>
            <p:grpSpPr>
              <a:xfrm>
                <a:off x="1227166" y="4370010"/>
                <a:ext cx="2006254" cy="55863"/>
                <a:chOff x="1227166" y="4370010"/>
                <a:chExt cx="2006254" cy="55863"/>
              </a:xfrm>
            </p:grpSpPr>
            <p:sp>
              <p:nvSpPr>
                <p:cNvPr id="337" name="다이아몬드 336"/>
                <p:cNvSpPr/>
                <p:nvPr/>
              </p:nvSpPr>
              <p:spPr>
                <a:xfrm>
                  <a:off x="1227166" y="4370010"/>
                  <a:ext cx="55863" cy="55863"/>
                </a:xfrm>
                <a:prstGeom prst="diamond">
                  <a:avLst/>
                </a:prstGeom>
                <a:solidFill>
                  <a:srgbClr val="DC5A02"/>
                </a:solidFill>
                <a:ln w="16510" cap="rnd">
                  <a:solidFill>
                    <a:srgbClr val="DC5A02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9" name="다이아몬드 338"/>
                <p:cNvSpPr/>
                <p:nvPr/>
              </p:nvSpPr>
              <p:spPr>
                <a:xfrm>
                  <a:off x="3177557" y="4370010"/>
                  <a:ext cx="55863" cy="55863"/>
                </a:xfrm>
                <a:prstGeom prst="diamond">
                  <a:avLst/>
                </a:prstGeom>
                <a:solidFill>
                  <a:srgbClr val="DC5A02"/>
                </a:solidFill>
                <a:ln w="16510" cap="rnd">
                  <a:solidFill>
                    <a:srgbClr val="DC5A02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311" name="직선 연결선 310"/>
              <p:cNvCxnSpPr>
                <a:stCxn id="337" idx="1"/>
                <a:endCxn id="308" idx="2"/>
              </p:cNvCxnSpPr>
              <p:nvPr/>
            </p:nvCxnSpPr>
            <p:spPr>
              <a:xfrm flipH="1" flipV="1">
                <a:off x="1124809" y="4396989"/>
                <a:ext cx="102357" cy="953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9" name="원호 328"/>
              <p:cNvSpPr/>
              <p:nvPr/>
            </p:nvSpPr>
            <p:spPr>
              <a:xfrm>
                <a:off x="3261643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30" name="직선 연결선 329"/>
              <p:cNvCxnSpPr>
                <a:stCxn id="329" idx="0"/>
                <a:endCxn id="339" idx="3"/>
              </p:cNvCxnSpPr>
              <p:nvPr/>
            </p:nvCxnSpPr>
            <p:spPr>
              <a:xfrm flipH="1">
                <a:off x="3233420" y="4396989"/>
                <a:ext cx="106804" cy="953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1" name="원호 330"/>
              <p:cNvSpPr/>
              <p:nvPr/>
            </p:nvSpPr>
            <p:spPr>
              <a:xfrm rot="10800000">
                <a:off x="1046228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2" name="원호 331"/>
              <p:cNvSpPr/>
              <p:nvPr/>
            </p:nvSpPr>
            <p:spPr>
              <a:xfrm rot="5400000">
                <a:off x="3261643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33" name="직선 연결선 332"/>
              <p:cNvCxnSpPr>
                <a:stCxn id="332" idx="2"/>
                <a:endCxn id="331" idx="0"/>
              </p:cNvCxnSpPr>
              <p:nvPr/>
            </p:nvCxnSpPr>
            <p:spPr>
              <a:xfrm flipH="1">
                <a:off x="1124809" y="6094747"/>
                <a:ext cx="2215415" cy="0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직선 연결선 333"/>
              <p:cNvCxnSpPr>
                <a:stCxn id="329" idx="2"/>
                <a:endCxn id="332" idx="0"/>
              </p:cNvCxnSpPr>
              <p:nvPr/>
            </p:nvCxnSpPr>
            <p:spPr>
              <a:xfrm>
                <a:off x="3418805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DC5A02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8" name="모서리가 둥근 직사각형 287"/>
            <p:cNvSpPr/>
            <p:nvPr/>
          </p:nvSpPr>
          <p:spPr>
            <a:xfrm>
              <a:off x="6447724" y="4224686"/>
              <a:ext cx="1724388" cy="190583"/>
            </a:xfrm>
            <a:prstGeom prst="roundRect">
              <a:avLst>
                <a:gd name="adj" fmla="val 18334"/>
              </a:avLst>
            </a:prstGeom>
            <a:solidFill>
              <a:srgbClr val="DC5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6428698" y="4222815"/>
              <a:ext cx="1776228" cy="1937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ko-KR" altLang="en-US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중증장애인 지원고용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6196306" y="4457457"/>
              <a:ext cx="2090961" cy="143217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3~7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주간 사업체 현장훈련을 거쳐 취업으로 연계하는 프로그램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 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훈련기간 동안 일하는 방법을 알려주고 사업체 적응을 돕기 위해 </a:t>
              </a:r>
              <a:endPara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직무지도원을 배치</a:t>
              </a:r>
              <a:endPara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- 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신청자격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: 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장애인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(15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세 이상 중증장애인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) 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               사업주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(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구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인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계획이 있는 사업체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)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- 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절차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: </a:t>
              </a:r>
            </a:p>
            <a:p>
              <a:pPr>
                <a:lnSpc>
                  <a:spcPct val="120000"/>
                </a:lnSpc>
              </a:pP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16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- 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지원내용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: 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장애인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(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훈련준비금 및 훈련수당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, 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재해보험 가입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)</a:t>
              </a:r>
            </a:p>
            <a:p>
              <a:pPr>
                <a:lnSpc>
                  <a:spcPct val="120000"/>
                </a:lnSpc>
              </a:pP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               사업주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(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훈련보조금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, 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훈련기간 동안 직무지도원 배치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)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</p:grpSp>
      <p:grpSp>
        <p:nvGrpSpPr>
          <p:cNvPr id="340" name="그룹 339"/>
          <p:cNvGrpSpPr/>
          <p:nvPr/>
        </p:nvGrpSpPr>
        <p:grpSpPr>
          <a:xfrm>
            <a:off x="6277261" y="1836465"/>
            <a:ext cx="4996811" cy="4284944"/>
            <a:chOff x="8604803" y="4222815"/>
            <a:chExt cx="2222854" cy="1686891"/>
          </a:xfrm>
        </p:grpSpPr>
        <p:grpSp>
          <p:nvGrpSpPr>
            <p:cNvPr id="341" name="그룹 340"/>
            <p:cNvGrpSpPr/>
            <p:nvPr/>
          </p:nvGrpSpPr>
          <p:grpSpPr>
            <a:xfrm>
              <a:off x="8604803" y="4293809"/>
              <a:ext cx="2222854" cy="1615897"/>
              <a:chOff x="1046228" y="4370010"/>
              <a:chExt cx="2372577" cy="1724737"/>
            </a:xfrm>
          </p:grpSpPr>
          <p:sp>
            <p:nvSpPr>
              <p:cNvPr id="345" name="원호 344"/>
              <p:cNvSpPr/>
              <p:nvPr/>
            </p:nvSpPr>
            <p:spPr>
              <a:xfrm rot="16200000">
                <a:off x="1046228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46" name="직선 연결선 345"/>
              <p:cNvCxnSpPr>
                <a:stCxn id="345" idx="0"/>
                <a:endCxn id="351" idx="2"/>
              </p:cNvCxnSpPr>
              <p:nvPr/>
            </p:nvCxnSpPr>
            <p:spPr>
              <a:xfrm>
                <a:off x="1046228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7" name="그룹 346"/>
              <p:cNvGrpSpPr/>
              <p:nvPr/>
            </p:nvGrpSpPr>
            <p:grpSpPr>
              <a:xfrm>
                <a:off x="1227166" y="4370010"/>
                <a:ext cx="2006254" cy="55863"/>
                <a:chOff x="1227166" y="4370010"/>
                <a:chExt cx="2006254" cy="55863"/>
              </a:xfrm>
            </p:grpSpPr>
            <p:sp>
              <p:nvSpPr>
                <p:cNvPr id="355" name="다이아몬드 354"/>
                <p:cNvSpPr/>
                <p:nvPr/>
              </p:nvSpPr>
              <p:spPr>
                <a:xfrm>
                  <a:off x="1227166" y="4370010"/>
                  <a:ext cx="55863" cy="55863"/>
                </a:xfrm>
                <a:prstGeom prst="diamond">
                  <a:avLst/>
                </a:prstGeom>
                <a:solidFill>
                  <a:srgbClr val="7D95B8"/>
                </a:solidFill>
                <a:ln w="12700" cap="rnd">
                  <a:solidFill>
                    <a:srgbClr val="7D95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6" name="다이아몬드 355"/>
                <p:cNvSpPr/>
                <p:nvPr/>
              </p:nvSpPr>
              <p:spPr>
                <a:xfrm>
                  <a:off x="3177557" y="4370010"/>
                  <a:ext cx="55863" cy="55863"/>
                </a:xfrm>
                <a:prstGeom prst="diamond">
                  <a:avLst/>
                </a:prstGeom>
                <a:solidFill>
                  <a:srgbClr val="7D95B8"/>
                </a:solidFill>
                <a:ln w="12700" cap="rnd">
                  <a:solidFill>
                    <a:srgbClr val="7D95B8"/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348" name="직선 연결선 347"/>
              <p:cNvCxnSpPr>
                <a:stCxn id="355" idx="1"/>
                <a:endCxn id="345" idx="2"/>
              </p:cNvCxnSpPr>
              <p:nvPr/>
            </p:nvCxnSpPr>
            <p:spPr>
              <a:xfrm flipH="1" flipV="1">
                <a:off x="1124809" y="4396989"/>
                <a:ext cx="102357" cy="953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9" name="원호 348"/>
              <p:cNvSpPr/>
              <p:nvPr/>
            </p:nvSpPr>
            <p:spPr>
              <a:xfrm>
                <a:off x="3261643" y="4396989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50" name="직선 연결선 349"/>
              <p:cNvCxnSpPr>
                <a:stCxn id="349" idx="0"/>
                <a:endCxn id="356" idx="3"/>
              </p:cNvCxnSpPr>
              <p:nvPr/>
            </p:nvCxnSpPr>
            <p:spPr>
              <a:xfrm flipH="1">
                <a:off x="3233420" y="4396989"/>
                <a:ext cx="106804" cy="953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1" name="원호 350"/>
              <p:cNvSpPr/>
              <p:nvPr/>
            </p:nvSpPr>
            <p:spPr>
              <a:xfrm rot="10800000">
                <a:off x="1046228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2" name="원호 351"/>
              <p:cNvSpPr/>
              <p:nvPr/>
            </p:nvSpPr>
            <p:spPr>
              <a:xfrm rot="5400000">
                <a:off x="3261643" y="5937585"/>
                <a:ext cx="157162" cy="157162"/>
              </a:xfrm>
              <a:prstGeom prst="arc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353" name="직선 연결선 352"/>
              <p:cNvCxnSpPr>
                <a:stCxn id="352" idx="2"/>
                <a:endCxn id="351" idx="0"/>
              </p:cNvCxnSpPr>
              <p:nvPr/>
            </p:nvCxnSpPr>
            <p:spPr>
              <a:xfrm flipH="1">
                <a:off x="1124809" y="6094747"/>
                <a:ext cx="2215415" cy="0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4" name="직선 연결선 353"/>
              <p:cNvCxnSpPr>
                <a:stCxn id="349" idx="2"/>
                <a:endCxn id="352" idx="0"/>
              </p:cNvCxnSpPr>
              <p:nvPr/>
            </p:nvCxnSpPr>
            <p:spPr>
              <a:xfrm>
                <a:off x="3418805" y="4475570"/>
                <a:ext cx="0" cy="1540596"/>
              </a:xfrm>
              <a:prstGeom prst="line">
                <a:avLst/>
              </a:prstGeom>
              <a:ln w="16510" cap="rnd">
                <a:solidFill>
                  <a:srgbClr val="7D95B8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2" name="모서리가 둥근 직사각형 341"/>
            <p:cNvSpPr/>
            <p:nvPr/>
          </p:nvSpPr>
          <p:spPr>
            <a:xfrm>
              <a:off x="8903413" y="4224686"/>
              <a:ext cx="1625632" cy="190583"/>
            </a:xfrm>
            <a:prstGeom prst="roundRect">
              <a:avLst>
                <a:gd name="adj" fmla="val 18334"/>
              </a:avLst>
            </a:prstGeom>
            <a:solidFill>
              <a:srgbClr val="7D95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TextBox 342"/>
            <p:cNvSpPr txBox="1"/>
            <p:nvPr/>
          </p:nvSpPr>
          <p:spPr>
            <a:xfrm>
              <a:off x="8891932" y="4222815"/>
              <a:ext cx="1648598" cy="1937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ko-KR" altLang="en-US" sz="2400" b="1" spc="3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중증장애인 </a:t>
              </a:r>
              <a:r>
                <a:rPr lang="ko-KR" altLang="en-US" sz="2400" b="1" spc="3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인턴제</a:t>
              </a:r>
              <a:endParaRPr lang="ko-KR" altLang="en-US" sz="2400" b="1" spc="3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  <p:sp>
          <p:nvSpPr>
            <p:cNvPr id="344" name="TextBox 343"/>
            <p:cNvSpPr txBox="1"/>
            <p:nvPr/>
          </p:nvSpPr>
          <p:spPr>
            <a:xfrm>
              <a:off x="8606222" y="4512188"/>
              <a:ext cx="2216867" cy="1395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중증장애인에게 사업체에서 인턴근무 경험을 제공해 직무능력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직장적응능력 향상 도모와 정규직 전환 제고</a:t>
              </a:r>
              <a:endParaRPr lang="en-US" altLang="ko-KR" sz="17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17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-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신청자격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: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지체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  <a:r>
                <a:rPr lang="ko-KR" altLang="en-US" sz="17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뇌병변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시각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안면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신장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심장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간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호흡기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               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장루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/</a:t>
              </a:r>
              <a:r>
                <a:rPr lang="ko-KR" altLang="en-US" sz="17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요루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자폐성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.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정신 장애인</a:t>
              </a:r>
              <a:endParaRPr lang="en-US" altLang="ko-KR" sz="17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17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-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지원내용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: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인턴지원금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,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정규직전환지원금</a:t>
              </a:r>
              <a:endParaRPr lang="en-US" altLang="ko-KR" sz="17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17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-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근무조건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: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인턴은 단기계약직 근로자의 지위를 가짐</a:t>
              </a:r>
              <a:endParaRPr lang="en-US" altLang="ko-KR" sz="17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7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 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              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전일제 운영</a:t>
              </a:r>
              <a:endParaRPr lang="en-US" altLang="ko-KR" sz="17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                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보조기기 및 근로지원인 제공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, </a:t>
              </a:r>
              <a:r>
                <a:rPr lang="ko-KR" altLang="en-US" sz="17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멘토</a:t>
              </a:r>
              <a:r>
                <a:rPr lang="ko-KR" altLang="en-US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 지정 운영</a:t>
              </a:r>
              <a:r>
                <a:rPr lang="en-US" altLang="ko-KR" sz="17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1훈검정고무신 R" panose="02020603020101020101" pitchFamily="18" charset="-127"/>
                  <a:ea typeface="1훈검정고무신 R" panose="02020603020101020101" pitchFamily="18" charset="-127"/>
                </a:rPr>
                <a:t>                  </a:t>
              </a:r>
              <a:endParaRPr lang="ko-KR" altLang="en-US" sz="17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endParaRPr>
            </a:p>
          </p:txBody>
        </p:sp>
      </p:grpSp>
      <p:pic>
        <p:nvPicPr>
          <p:cNvPr id="358" name="그림 3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043" y="4738644"/>
            <a:ext cx="268445" cy="285906"/>
          </a:xfrm>
          <a:prstGeom prst="rect">
            <a:avLst/>
          </a:prstGeom>
        </p:spPr>
      </p:pic>
      <p:sp>
        <p:nvSpPr>
          <p:cNvPr id="359" name="타원 358">
            <a:extLst>
              <a:ext uri="{FF2B5EF4-FFF2-40B4-BE49-F238E27FC236}">
                <a16:creationId xmlns:a16="http://schemas.microsoft.com/office/drawing/2014/main" xmlns="" id="{5A98F011-24F2-4397-AD3D-B8FD4068114C}"/>
              </a:ext>
            </a:extLst>
          </p:cNvPr>
          <p:cNvSpPr/>
          <p:nvPr/>
        </p:nvSpPr>
        <p:spPr>
          <a:xfrm>
            <a:off x="1209229" y="4536374"/>
            <a:ext cx="648281" cy="690447"/>
          </a:xfrm>
          <a:prstGeom prst="ellipse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60" name="그림 35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874" y="4753038"/>
            <a:ext cx="268445" cy="285906"/>
          </a:xfrm>
          <a:prstGeom prst="rect">
            <a:avLst/>
          </a:prstGeom>
        </p:spPr>
      </p:pic>
      <p:sp>
        <p:nvSpPr>
          <p:cNvPr id="361" name="타원 360">
            <a:extLst>
              <a:ext uri="{FF2B5EF4-FFF2-40B4-BE49-F238E27FC236}">
                <a16:creationId xmlns:a16="http://schemas.microsoft.com/office/drawing/2014/main" xmlns="" id="{5A98F011-24F2-4397-AD3D-B8FD4068114C}"/>
              </a:ext>
            </a:extLst>
          </p:cNvPr>
          <p:cNvSpPr/>
          <p:nvPr/>
        </p:nvSpPr>
        <p:spPr>
          <a:xfrm>
            <a:off x="2162059" y="4536373"/>
            <a:ext cx="648281" cy="690447"/>
          </a:xfrm>
          <a:prstGeom prst="ellipse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62" name="그림 3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499" y="4757573"/>
            <a:ext cx="268445" cy="285906"/>
          </a:xfrm>
          <a:prstGeom prst="rect">
            <a:avLst/>
          </a:prstGeom>
        </p:spPr>
      </p:pic>
      <p:sp>
        <p:nvSpPr>
          <p:cNvPr id="363" name="타원 362">
            <a:extLst>
              <a:ext uri="{FF2B5EF4-FFF2-40B4-BE49-F238E27FC236}">
                <a16:creationId xmlns:a16="http://schemas.microsoft.com/office/drawing/2014/main" xmlns="" id="{5A98F011-24F2-4397-AD3D-B8FD4068114C}"/>
              </a:ext>
            </a:extLst>
          </p:cNvPr>
          <p:cNvSpPr/>
          <p:nvPr/>
        </p:nvSpPr>
        <p:spPr>
          <a:xfrm>
            <a:off x="3106685" y="4555301"/>
            <a:ext cx="648281" cy="690447"/>
          </a:xfrm>
          <a:prstGeom prst="ellipse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64" name="그림 36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328" y="4771967"/>
            <a:ext cx="268445" cy="285906"/>
          </a:xfrm>
          <a:prstGeom prst="rect">
            <a:avLst/>
          </a:prstGeom>
        </p:spPr>
      </p:pic>
      <p:sp>
        <p:nvSpPr>
          <p:cNvPr id="365" name="타원 364">
            <a:extLst>
              <a:ext uri="{FF2B5EF4-FFF2-40B4-BE49-F238E27FC236}">
                <a16:creationId xmlns:a16="http://schemas.microsoft.com/office/drawing/2014/main" xmlns="" id="{5A98F011-24F2-4397-AD3D-B8FD4068114C}"/>
              </a:ext>
            </a:extLst>
          </p:cNvPr>
          <p:cNvSpPr/>
          <p:nvPr/>
        </p:nvSpPr>
        <p:spPr>
          <a:xfrm>
            <a:off x="4059515" y="4555300"/>
            <a:ext cx="648281" cy="690447"/>
          </a:xfrm>
          <a:prstGeom prst="ellipse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6" name="타원 365">
            <a:extLst>
              <a:ext uri="{FF2B5EF4-FFF2-40B4-BE49-F238E27FC236}">
                <a16:creationId xmlns:a16="http://schemas.microsoft.com/office/drawing/2014/main" xmlns="" id="{5A98F011-24F2-4397-AD3D-B8FD4068114C}"/>
              </a:ext>
            </a:extLst>
          </p:cNvPr>
          <p:cNvSpPr/>
          <p:nvPr/>
        </p:nvSpPr>
        <p:spPr>
          <a:xfrm>
            <a:off x="4998807" y="4569696"/>
            <a:ext cx="648281" cy="690447"/>
          </a:xfrm>
          <a:prstGeom prst="ellipse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7" name="TextBox 366"/>
          <p:cNvSpPr txBox="1"/>
          <p:nvPr/>
        </p:nvSpPr>
        <p:spPr>
          <a:xfrm>
            <a:off x="1103582" y="4696931"/>
            <a:ext cx="84510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모집</a:t>
            </a:r>
            <a:r>
              <a:rPr lang="en-US" altLang="ko-KR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/</a:t>
            </a: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선정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2096218" y="4696931"/>
            <a:ext cx="771365" cy="34624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사전훈련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3058591" y="4722866"/>
            <a:ext cx="777777" cy="34624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50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현</a:t>
            </a:r>
            <a:r>
              <a:rPr lang="ko-KR" altLang="en-US" sz="150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장</a:t>
            </a:r>
            <a:r>
              <a:rPr lang="ko-KR" altLang="en-US" sz="150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훈련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70" name="TextBox 369"/>
          <p:cNvSpPr txBox="1"/>
          <p:nvPr/>
        </p:nvSpPr>
        <p:spPr>
          <a:xfrm>
            <a:off x="4000288" y="4582396"/>
            <a:ext cx="772969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훈련평가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후 고용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  <p:sp>
        <p:nvSpPr>
          <p:cNvPr id="371" name="TextBox 370"/>
          <p:cNvSpPr txBox="1"/>
          <p:nvPr/>
        </p:nvSpPr>
        <p:spPr>
          <a:xfrm>
            <a:off x="4967411" y="4722866"/>
            <a:ext cx="737702" cy="34624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적응지</a:t>
            </a:r>
            <a:r>
              <a:rPr lang="ko-KR" altLang="en-US" sz="15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1훈검정고무신 R" panose="02020603020101020101" pitchFamily="18" charset="-127"/>
                <a:ea typeface="1훈검정고무신 R" panose="02020603020101020101" pitchFamily="18" charset="-127"/>
              </a:rPr>
              <a:t>도</a:t>
            </a:r>
            <a:endParaRPr lang="en-US" altLang="ko-KR" sz="15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1훈검정고무신 R" panose="02020603020101020101" pitchFamily="18" charset="-127"/>
              <a:ea typeface="1훈검정고무신 R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066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816</Words>
  <Application>Microsoft Office PowerPoint</Application>
  <PresentationFormat>사용자 지정</PresentationFormat>
  <Paragraphs>224</Paragraphs>
  <Slides>12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굴림</vt:lpstr>
      <vt:lpstr>Arial</vt:lpstr>
      <vt:lpstr>210 카툰스토리 R</vt:lpstr>
      <vt:lpstr>맑은 고딕</vt:lpstr>
      <vt:lpstr>1훈검정고무신 R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</dc:creator>
  <cp:lastModifiedBy>use</cp:lastModifiedBy>
  <cp:revision>129</cp:revision>
  <dcterms:created xsi:type="dcterms:W3CDTF">2017-09-15T08:44:39Z</dcterms:created>
  <dcterms:modified xsi:type="dcterms:W3CDTF">2017-09-29T02:59:20Z</dcterms:modified>
  <cp:contentStatus>최종본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